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1"/>
  </p:notesMasterIdLst>
  <p:sldIdLst>
    <p:sldId id="256" r:id="rId5"/>
    <p:sldId id="259" r:id="rId6"/>
    <p:sldId id="257" r:id="rId7"/>
    <p:sldId id="258" r:id="rId8"/>
    <p:sldId id="260" r:id="rId9"/>
    <p:sldId id="261" r:id="rId10"/>
    <p:sldId id="262" r:id="rId11"/>
    <p:sldId id="263" r:id="rId12"/>
    <p:sldId id="264" r:id="rId13"/>
    <p:sldId id="279" r:id="rId14"/>
    <p:sldId id="282" r:id="rId15"/>
    <p:sldId id="266" r:id="rId16"/>
    <p:sldId id="276" r:id="rId17"/>
    <p:sldId id="281" r:id="rId18"/>
    <p:sldId id="280" r:id="rId19"/>
    <p:sldId id="265" r:id="rId20"/>
  </p:sldIdLst>
  <p:sldSz cx="9144000" cy="6858000" type="screen4x3"/>
  <p:notesSz cx="6858000" cy="9144000"/>
  <p:embeddedFontLst>
    <p:embeddedFont>
      <p:font typeface="Economica" panose="02000506040000020004" pitchFamily="2" charset="77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7A1DE5-299A-A943-B2C1-FC294F9282CF}" v="1" dt="2025-09-30T18:35:47.7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2127"/>
  </p:normalViewPr>
  <p:slideViewPr>
    <p:cSldViewPr snapToGrid="0" snapToObjects="1">
      <p:cViewPr varScale="1">
        <p:scale>
          <a:sx n="97" d="100"/>
          <a:sy n="97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Berta" userId="c8694f89-bba4-4576-b0a8-456619ca5a8c" providerId="ADAL" clId="{FDDBFC5A-5EA9-5330-BEB8-433D7E3B4C4E}"/>
    <pc:docChg chg="undo custSel addSld delSld modSld sldOrd">
      <pc:chgData name="Riccardo Berta" userId="c8694f89-bba4-4576-b0a8-456619ca5a8c" providerId="ADAL" clId="{FDDBFC5A-5EA9-5330-BEB8-433D7E3B4C4E}" dt="2025-09-30T18:35:50.485" v="956" actId="20577"/>
      <pc:docMkLst>
        <pc:docMk/>
      </pc:docMkLst>
      <pc:sldChg chg="addSp delSp modSp mod">
        <pc:chgData name="Riccardo Berta" userId="c8694f89-bba4-4576-b0a8-456619ca5a8c" providerId="ADAL" clId="{FDDBFC5A-5EA9-5330-BEB8-433D7E3B4C4E}" dt="2025-09-01T13:00:44.620" v="255" actId="20577"/>
        <pc:sldMkLst>
          <pc:docMk/>
          <pc:sldMk cId="0" sldId="257"/>
        </pc:sldMkLst>
        <pc:spChg chg="mod">
          <ac:chgData name="Riccardo Berta" userId="c8694f89-bba4-4576-b0a8-456619ca5a8c" providerId="ADAL" clId="{FDDBFC5A-5EA9-5330-BEB8-433D7E3B4C4E}" dt="2025-09-01T13:00:44.620" v="255" actId="20577"/>
          <ac:spMkLst>
            <pc:docMk/>
            <pc:sldMk cId="0" sldId="257"/>
            <ac:spMk id="83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09-01T09:21:10.124" v="135" actId="1076"/>
          <ac:picMkLst>
            <pc:docMk/>
            <pc:sldMk cId="0" sldId="257"/>
            <ac:picMk id="4" creationId="{950E0E1B-A241-89D0-9BA2-63F3998E9FB6}"/>
          </ac:picMkLst>
        </pc:picChg>
      </pc:sldChg>
      <pc:sldChg chg="addSp delSp modSp mod">
        <pc:chgData name="Riccardo Berta" userId="c8694f89-bba4-4576-b0a8-456619ca5a8c" providerId="ADAL" clId="{FDDBFC5A-5EA9-5330-BEB8-433D7E3B4C4E}" dt="2025-09-01T05:37:44.222" v="23" actId="1076"/>
        <pc:sldMkLst>
          <pc:docMk/>
          <pc:sldMk cId="1899110855" sldId="258"/>
        </pc:sldMkLst>
        <pc:picChg chg="add mod">
          <ac:chgData name="Riccardo Berta" userId="c8694f89-bba4-4576-b0a8-456619ca5a8c" providerId="ADAL" clId="{FDDBFC5A-5EA9-5330-BEB8-433D7E3B4C4E}" dt="2025-09-01T05:37:44.222" v="23" actId="1076"/>
          <ac:picMkLst>
            <pc:docMk/>
            <pc:sldMk cId="1899110855" sldId="258"/>
            <ac:picMk id="4" creationId="{788319D7-6EBF-2974-0EA7-52B1A4E55336}"/>
          </ac:picMkLst>
        </pc:picChg>
      </pc:sldChg>
      <pc:sldChg chg="modSp mod">
        <pc:chgData name="Riccardo Berta" userId="c8694f89-bba4-4576-b0a8-456619ca5a8c" providerId="ADAL" clId="{FDDBFC5A-5EA9-5330-BEB8-433D7E3B4C4E}" dt="2025-09-02T05:33:55.424" v="872" actId="1076"/>
        <pc:sldMkLst>
          <pc:docMk/>
          <pc:sldMk cId="3018556184" sldId="259"/>
        </pc:sldMkLst>
        <pc:spChg chg="mod">
          <ac:chgData name="Riccardo Berta" userId="c8694f89-bba4-4576-b0a8-456619ca5a8c" providerId="ADAL" clId="{FDDBFC5A-5EA9-5330-BEB8-433D7E3B4C4E}" dt="2025-09-02T05:33:55.424" v="872" actId="1076"/>
          <ac:spMkLst>
            <pc:docMk/>
            <pc:sldMk cId="3018556184" sldId="259"/>
            <ac:spMk id="3" creationId="{38BFAA1C-1163-169B-2D77-6FEF73CC8512}"/>
          </ac:spMkLst>
        </pc:spChg>
      </pc:sldChg>
      <pc:sldChg chg="addSp delSp modSp mod">
        <pc:chgData name="Riccardo Berta" userId="c8694f89-bba4-4576-b0a8-456619ca5a8c" providerId="ADAL" clId="{FDDBFC5A-5EA9-5330-BEB8-433D7E3B4C4E}" dt="2025-09-01T14:08:38.039" v="483" actId="5793"/>
        <pc:sldMkLst>
          <pc:docMk/>
          <pc:sldMk cId="1104208334" sldId="260"/>
        </pc:sldMkLst>
        <pc:spChg chg="mod">
          <ac:chgData name="Riccardo Berta" userId="c8694f89-bba4-4576-b0a8-456619ca5a8c" providerId="ADAL" clId="{FDDBFC5A-5EA9-5330-BEB8-433D7E3B4C4E}" dt="2025-09-01T14:08:38.039" v="483" actId="5793"/>
          <ac:spMkLst>
            <pc:docMk/>
            <pc:sldMk cId="1104208334" sldId="260"/>
            <ac:spMk id="3" creationId="{1C462C8B-759C-C2C7-EA44-1505F85DD073}"/>
          </ac:spMkLst>
        </pc:spChg>
        <pc:picChg chg="add mod">
          <ac:chgData name="Riccardo Berta" userId="c8694f89-bba4-4576-b0a8-456619ca5a8c" providerId="ADAL" clId="{FDDBFC5A-5EA9-5330-BEB8-433D7E3B4C4E}" dt="2025-09-01T09:33:57.357" v="150" actId="1076"/>
          <ac:picMkLst>
            <pc:docMk/>
            <pc:sldMk cId="1104208334" sldId="260"/>
            <ac:picMk id="4" creationId="{407E6331-94B4-F14E-7B40-A2AC0788BD01}"/>
          </ac:picMkLst>
        </pc:picChg>
      </pc:sldChg>
      <pc:sldChg chg="modSp mod">
        <pc:chgData name="Riccardo Berta" userId="c8694f89-bba4-4576-b0a8-456619ca5a8c" providerId="ADAL" clId="{FDDBFC5A-5EA9-5330-BEB8-433D7E3B4C4E}" dt="2025-09-01T14:17:51.960" v="639" actId="20577"/>
        <pc:sldMkLst>
          <pc:docMk/>
          <pc:sldMk cId="1290395919" sldId="261"/>
        </pc:sldMkLst>
        <pc:spChg chg="mod">
          <ac:chgData name="Riccardo Berta" userId="c8694f89-bba4-4576-b0a8-456619ca5a8c" providerId="ADAL" clId="{FDDBFC5A-5EA9-5330-BEB8-433D7E3B4C4E}" dt="2025-09-01T14:17:51.960" v="639" actId="20577"/>
          <ac:spMkLst>
            <pc:docMk/>
            <pc:sldMk cId="1290395919" sldId="261"/>
            <ac:spMk id="2" creationId="{7ACF5050-2FE7-D51A-3B42-49745B74F8BD}"/>
          </ac:spMkLst>
        </pc:spChg>
        <pc:spChg chg="mod">
          <ac:chgData name="Riccardo Berta" userId="c8694f89-bba4-4576-b0a8-456619ca5a8c" providerId="ADAL" clId="{FDDBFC5A-5EA9-5330-BEB8-433D7E3B4C4E}" dt="2025-09-01T14:02:47.216" v="430" actId="1076"/>
          <ac:spMkLst>
            <pc:docMk/>
            <pc:sldMk cId="1290395919" sldId="261"/>
            <ac:spMk id="3" creationId="{443CA410-E246-EACE-351E-80C846A06F66}"/>
          </ac:spMkLst>
        </pc:spChg>
      </pc:sldChg>
      <pc:sldChg chg="addSp delSp modSp mod">
        <pc:chgData name="Riccardo Berta" userId="c8694f89-bba4-4576-b0a8-456619ca5a8c" providerId="ADAL" clId="{FDDBFC5A-5EA9-5330-BEB8-433D7E3B4C4E}" dt="2025-09-30T18:35:50.485" v="956" actId="20577"/>
        <pc:sldMkLst>
          <pc:docMk/>
          <pc:sldMk cId="4130549615" sldId="262"/>
        </pc:sldMkLst>
        <pc:spChg chg="mod">
          <ac:chgData name="Riccardo Berta" userId="c8694f89-bba4-4576-b0a8-456619ca5a8c" providerId="ADAL" clId="{FDDBFC5A-5EA9-5330-BEB8-433D7E3B4C4E}" dt="2025-09-01T14:04:26.863" v="443"/>
          <ac:spMkLst>
            <pc:docMk/>
            <pc:sldMk cId="4130549615" sldId="262"/>
            <ac:spMk id="83" creationId="{00000000-0000-0000-0000-000000000000}"/>
          </ac:spMkLst>
        </pc:spChg>
        <pc:spChg chg="mod">
          <ac:chgData name="Riccardo Berta" userId="c8694f89-bba4-4576-b0a8-456619ca5a8c" providerId="ADAL" clId="{FDDBFC5A-5EA9-5330-BEB8-433D7E3B4C4E}" dt="2025-09-30T18:35:50.485" v="956" actId="20577"/>
          <ac:spMkLst>
            <pc:docMk/>
            <pc:sldMk cId="4130549615" sldId="26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09-01T14:12:08.572" v="558" actId="1076"/>
          <ac:picMkLst>
            <pc:docMk/>
            <pc:sldMk cId="4130549615" sldId="262"/>
            <ac:picMk id="4" creationId="{5956B2D2-224B-CBF5-56E5-0D93ED7AF94D}"/>
          </ac:picMkLst>
        </pc:picChg>
      </pc:sldChg>
      <pc:sldChg chg="addSp delSp modSp mod">
        <pc:chgData name="Riccardo Berta" userId="c8694f89-bba4-4576-b0a8-456619ca5a8c" providerId="ADAL" clId="{FDDBFC5A-5EA9-5330-BEB8-433D7E3B4C4E}" dt="2025-09-01T14:13:42.491" v="588" actId="20577"/>
        <pc:sldMkLst>
          <pc:docMk/>
          <pc:sldMk cId="3102138681" sldId="263"/>
        </pc:sldMkLst>
        <pc:spChg chg="mod">
          <ac:chgData name="Riccardo Berta" userId="c8694f89-bba4-4576-b0a8-456619ca5a8c" providerId="ADAL" clId="{FDDBFC5A-5EA9-5330-BEB8-433D7E3B4C4E}" dt="2025-09-01T14:13:34.769" v="583" actId="20577"/>
          <ac:spMkLst>
            <pc:docMk/>
            <pc:sldMk cId="3102138681" sldId="263"/>
            <ac:spMk id="4" creationId="{F4D09BBD-B357-6547-1869-C5A2382FCC8B}"/>
          </ac:spMkLst>
        </pc:spChg>
        <pc:spChg chg="mod">
          <ac:chgData name="Riccardo Berta" userId="c8694f89-bba4-4576-b0a8-456619ca5a8c" providerId="ADAL" clId="{FDDBFC5A-5EA9-5330-BEB8-433D7E3B4C4E}" dt="2025-09-01T14:13:42.491" v="588" actId="20577"/>
          <ac:spMkLst>
            <pc:docMk/>
            <pc:sldMk cId="3102138681" sldId="263"/>
            <ac:spMk id="83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09-01T14:13:37.821" v="584" actId="1076"/>
          <ac:picMkLst>
            <pc:docMk/>
            <pc:sldMk cId="3102138681" sldId="263"/>
            <ac:picMk id="2" creationId="{AFADEAF2-6773-C4DE-5947-E6EA4F88C247}"/>
          </ac:picMkLst>
        </pc:picChg>
      </pc:sldChg>
      <pc:sldChg chg="addSp delSp modSp mod">
        <pc:chgData name="Riccardo Berta" userId="c8694f89-bba4-4576-b0a8-456619ca5a8c" providerId="ADAL" clId="{FDDBFC5A-5EA9-5330-BEB8-433D7E3B4C4E}" dt="2025-09-01T14:16:39.836" v="631" actId="1038"/>
        <pc:sldMkLst>
          <pc:docMk/>
          <pc:sldMk cId="2113557187" sldId="264"/>
        </pc:sldMkLst>
        <pc:spChg chg="mod">
          <ac:chgData name="Riccardo Berta" userId="c8694f89-bba4-4576-b0a8-456619ca5a8c" providerId="ADAL" clId="{FDDBFC5A-5EA9-5330-BEB8-433D7E3B4C4E}" dt="2025-09-01T14:13:50.830" v="597" actId="20577"/>
          <ac:spMkLst>
            <pc:docMk/>
            <pc:sldMk cId="2113557187" sldId="264"/>
            <ac:spMk id="83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09-01T14:15:50.698" v="618" actId="1076"/>
          <ac:picMkLst>
            <pc:docMk/>
            <pc:sldMk cId="2113557187" sldId="264"/>
            <ac:picMk id="2" creationId="{B82A4D78-0F2F-2DC3-13EB-816A73EAD3B1}"/>
          </ac:picMkLst>
        </pc:picChg>
        <pc:picChg chg="add mod">
          <ac:chgData name="Riccardo Berta" userId="c8694f89-bba4-4576-b0a8-456619ca5a8c" providerId="ADAL" clId="{FDDBFC5A-5EA9-5330-BEB8-433D7E3B4C4E}" dt="2025-09-01T14:15:22.307" v="609" actId="1076"/>
          <ac:picMkLst>
            <pc:docMk/>
            <pc:sldMk cId="2113557187" sldId="264"/>
            <ac:picMk id="5" creationId="{6C4199E4-6625-96AB-DBDF-5053C3EB5552}"/>
          </ac:picMkLst>
        </pc:picChg>
        <pc:picChg chg="add mod">
          <ac:chgData name="Riccardo Berta" userId="c8694f89-bba4-4576-b0a8-456619ca5a8c" providerId="ADAL" clId="{FDDBFC5A-5EA9-5330-BEB8-433D7E3B4C4E}" dt="2025-09-01T14:16:38.070" v="629" actId="1037"/>
          <ac:picMkLst>
            <pc:docMk/>
            <pc:sldMk cId="2113557187" sldId="264"/>
            <ac:picMk id="7" creationId="{9FAF8BD8-2096-0800-0331-9353D45E788D}"/>
          </ac:picMkLst>
        </pc:picChg>
        <pc:picChg chg="add mod">
          <ac:chgData name="Riccardo Berta" userId="c8694f89-bba4-4576-b0a8-456619ca5a8c" providerId="ADAL" clId="{FDDBFC5A-5EA9-5330-BEB8-433D7E3B4C4E}" dt="2025-09-01T14:16:36.606" v="626" actId="1076"/>
          <ac:picMkLst>
            <pc:docMk/>
            <pc:sldMk cId="2113557187" sldId="264"/>
            <ac:picMk id="9" creationId="{67E749DF-D130-A818-DAFA-85F7FD3F3A89}"/>
          </ac:picMkLst>
        </pc:picChg>
        <pc:picChg chg="add mod">
          <ac:chgData name="Riccardo Berta" userId="c8694f89-bba4-4576-b0a8-456619ca5a8c" providerId="ADAL" clId="{FDDBFC5A-5EA9-5330-BEB8-433D7E3B4C4E}" dt="2025-09-01T14:16:39.836" v="631" actId="1038"/>
          <ac:picMkLst>
            <pc:docMk/>
            <pc:sldMk cId="2113557187" sldId="264"/>
            <ac:picMk id="11" creationId="{C567A33F-830B-1474-8FBB-C15CA8D4679C}"/>
          </ac:picMkLst>
        </pc:picChg>
      </pc:sldChg>
      <pc:sldChg chg="addSp delSp modSp mod">
        <pc:chgData name="Riccardo Berta" userId="c8694f89-bba4-4576-b0a8-456619ca5a8c" providerId="ADAL" clId="{FDDBFC5A-5EA9-5330-BEB8-433D7E3B4C4E}" dt="2025-09-24T11:36:32.379" v="952" actId="20577"/>
        <pc:sldMkLst>
          <pc:docMk/>
          <pc:sldMk cId="2045385232" sldId="265"/>
        </pc:sldMkLst>
        <pc:spChg chg="mod">
          <ac:chgData name="Riccardo Berta" userId="c8694f89-bba4-4576-b0a8-456619ca5a8c" providerId="ADAL" clId="{FDDBFC5A-5EA9-5330-BEB8-433D7E3B4C4E}" dt="2025-09-24T11:36:32.379" v="952" actId="20577"/>
          <ac:spMkLst>
            <pc:docMk/>
            <pc:sldMk cId="2045385232" sldId="265"/>
            <ac:spMk id="3" creationId="{443CA410-E246-EACE-351E-80C846A06F66}"/>
          </ac:spMkLst>
        </pc:spChg>
        <pc:picChg chg="add mod">
          <ac:chgData name="Riccardo Berta" userId="c8694f89-bba4-4576-b0a8-456619ca5a8c" providerId="ADAL" clId="{FDDBFC5A-5EA9-5330-BEB8-433D7E3B4C4E}" dt="2025-09-02T05:37:01.045" v="949" actId="1076"/>
          <ac:picMkLst>
            <pc:docMk/>
            <pc:sldMk cId="2045385232" sldId="265"/>
            <ac:picMk id="4" creationId="{9C8F86DC-BF14-13D6-48E1-BC8CDB3BBE3A}"/>
          </ac:picMkLst>
        </pc:picChg>
      </pc:sldChg>
      <pc:sldChg chg="modSp mod ord">
        <pc:chgData name="Riccardo Berta" userId="c8694f89-bba4-4576-b0a8-456619ca5a8c" providerId="ADAL" clId="{FDDBFC5A-5EA9-5330-BEB8-433D7E3B4C4E}" dt="2025-09-02T05:29:35.329" v="810" actId="404"/>
        <pc:sldMkLst>
          <pc:docMk/>
          <pc:sldMk cId="1763721470" sldId="266"/>
        </pc:sldMkLst>
        <pc:spChg chg="mod">
          <ac:chgData name="Riccardo Berta" userId="c8694f89-bba4-4576-b0a8-456619ca5a8c" providerId="ADAL" clId="{FDDBFC5A-5EA9-5330-BEB8-433D7E3B4C4E}" dt="2025-09-02T05:29:35.329" v="810" actId="404"/>
          <ac:spMkLst>
            <pc:docMk/>
            <pc:sldMk cId="1763721470" sldId="266"/>
            <ac:spMk id="3" creationId="{443CA410-E246-EACE-351E-80C846A06F66}"/>
          </ac:spMkLst>
        </pc:spChg>
      </pc:sldChg>
      <pc:sldChg chg="modSp del mod">
        <pc:chgData name="Riccardo Berta" userId="c8694f89-bba4-4576-b0a8-456619ca5a8c" providerId="ADAL" clId="{FDDBFC5A-5EA9-5330-BEB8-433D7E3B4C4E}" dt="2025-09-03T12:49:30.438" v="950" actId="2696"/>
        <pc:sldMkLst>
          <pc:docMk/>
          <pc:sldMk cId="97697531" sldId="275"/>
        </pc:sldMkLst>
      </pc:sldChg>
      <pc:sldChg chg="addSp delSp modSp mod delAnim">
        <pc:chgData name="Riccardo Berta" userId="c8694f89-bba4-4576-b0a8-456619ca5a8c" providerId="ADAL" clId="{FDDBFC5A-5EA9-5330-BEB8-433D7E3B4C4E}" dt="2025-09-02T05:29:51.683" v="811" actId="113"/>
        <pc:sldMkLst>
          <pc:docMk/>
          <pc:sldMk cId="1370485989" sldId="276"/>
        </pc:sldMkLst>
        <pc:spChg chg="mod">
          <ac:chgData name="Riccardo Berta" userId="c8694f89-bba4-4576-b0a8-456619ca5a8c" providerId="ADAL" clId="{FDDBFC5A-5EA9-5330-BEB8-433D7E3B4C4E}" dt="2025-09-01T12:31:42.601" v="163" actId="20577"/>
          <ac:spMkLst>
            <pc:docMk/>
            <pc:sldMk cId="1370485989" sldId="276"/>
            <ac:spMk id="2" creationId="{7ACF5050-2FE7-D51A-3B42-49745B74F8BD}"/>
          </ac:spMkLst>
        </pc:spChg>
        <pc:spChg chg="mod">
          <ac:chgData name="Riccardo Berta" userId="c8694f89-bba4-4576-b0a8-456619ca5a8c" providerId="ADAL" clId="{FDDBFC5A-5EA9-5330-BEB8-433D7E3B4C4E}" dt="2025-09-02T05:29:51.683" v="811" actId="113"/>
          <ac:spMkLst>
            <pc:docMk/>
            <pc:sldMk cId="1370485989" sldId="276"/>
            <ac:spMk id="3" creationId="{443CA410-E246-EACE-351E-80C846A06F66}"/>
          </ac:spMkLst>
        </pc:spChg>
        <pc:picChg chg="add mod">
          <ac:chgData name="Riccardo Berta" userId="c8694f89-bba4-4576-b0a8-456619ca5a8c" providerId="ADAL" clId="{FDDBFC5A-5EA9-5330-BEB8-433D7E3B4C4E}" dt="2025-09-01T12:34:14.545" v="196" actId="1076"/>
          <ac:picMkLst>
            <pc:docMk/>
            <pc:sldMk cId="1370485989" sldId="276"/>
            <ac:picMk id="12" creationId="{CE2C15E7-AF96-9F67-66BF-FEA4E10C58E0}"/>
          </ac:picMkLst>
        </pc:picChg>
      </pc:sldChg>
      <pc:sldChg chg="del">
        <pc:chgData name="Riccardo Berta" userId="c8694f89-bba4-4576-b0a8-456619ca5a8c" providerId="ADAL" clId="{FDDBFC5A-5EA9-5330-BEB8-433D7E3B4C4E}" dt="2025-09-01T14:16:50.627" v="632" actId="2696"/>
        <pc:sldMkLst>
          <pc:docMk/>
          <pc:sldMk cId="3608755259" sldId="278"/>
        </pc:sldMkLst>
      </pc:sldChg>
      <pc:sldChg chg="addSp delSp modSp mod">
        <pc:chgData name="Riccardo Berta" userId="c8694f89-bba4-4576-b0a8-456619ca5a8c" providerId="ADAL" clId="{FDDBFC5A-5EA9-5330-BEB8-433D7E3B4C4E}" dt="2025-09-01T14:20:12.706" v="666" actId="1076"/>
        <pc:sldMkLst>
          <pc:docMk/>
          <pc:sldMk cId="1103839212" sldId="279"/>
        </pc:sldMkLst>
        <pc:picChg chg="add mod">
          <ac:chgData name="Riccardo Berta" userId="c8694f89-bba4-4576-b0a8-456619ca5a8c" providerId="ADAL" clId="{FDDBFC5A-5EA9-5330-BEB8-433D7E3B4C4E}" dt="2025-09-01T14:18:33.653" v="644" actId="14100"/>
          <ac:picMkLst>
            <pc:docMk/>
            <pc:sldMk cId="1103839212" sldId="279"/>
            <ac:picMk id="3" creationId="{AAC00D06-32A0-8AC4-9F14-0246F91E4B2B}"/>
          </ac:picMkLst>
        </pc:picChg>
        <pc:picChg chg="add mod">
          <ac:chgData name="Riccardo Berta" userId="c8694f89-bba4-4576-b0a8-456619ca5a8c" providerId="ADAL" clId="{FDDBFC5A-5EA9-5330-BEB8-433D7E3B4C4E}" dt="2025-09-01T14:19:41.588" v="654" actId="1076"/>
          <ac:picMkLst>
            <pc:docMk/>
            <pc:sldMk cId="1103839212" sldId="279"/>
            <ac:picMk id="7" creationId="{051440F0-070B-30EF-C7E3-D4D9402FCF7E}"/>
          </ac:picMkLst>
        </pc:picChg>
        <pc:picChg chg="add mod">
          <ac:chgData name="Riccardo Berta" userId="c8694f89-bba4-4576-b0a8-456619ca5a8c" providerId="ADAL" clId="{FDDBFC5A-5EA9-5330-BEB8-433D7E3B4C4E}" dt="2025-09-01T14:19:50.826" v="657" actId="1076"/>
          <ac:picMkLst>
            <pc:docMk/>
            <pc:sldMk cId="1103839212" sldId="279"/>
            <ac:picMk id="9" creationId="{230A9F8C-B339-7125-445A-D7382CB076B2}"/>
          </ac:picMkLst>
        </pc:picChg>
        <pc:picChg chg="add mod">
          <ac:chgData name="Riccardo Berta" userId="c8694f89-bba4-4576-b0a8-456619ca5a8c" providerId="ADAL" clId="{FDDBFC5A-5EA9-5330-BEB8-433D7E3B4C4E}" dt="2025-09-01T14:20:07.508" v="663" actId="1038"/>
          <ac:picMkLst>
            <pc:docMk/>
            <pc:sldMk cId="1103839212" sldId="279"/>
            <ac:picMk id="11" creationId="{069A3ED5-9BDE-510C-15B1-83F0DB1C7B95}"/>
          </ac:picMkLst>
        </pc:picChg>
        <pc:picChg chg="add mod">
          <ac:chgData name="Riccardo Berta" userId="c8694f89-bba4-4576-b0a8-456619ca5a8c" providerId="ADAL" clId="{FDDBFC5A-5EA9-5330-BEB8-433D7E3B4C4E}" dt="2025-09-01T14:20:08.917" v="665" actId="1038"/>
          <ac:picMkLst>
            <pc:docMk/>
            <pc:sldMk cId="1103839212" sldId="279"/>
            <ac:picMk id="13" creationId="{CD2D3B53-E309-8A42-398C-E6B93AEDD835}"/>
          </ac:picMkLst>
        </pc:picChg>
        <pc:picChg chg="add mod">
          <ac:chgData name="Riccardo Berta" userId="c8694f89-bba4-4576-b0a8-456619ca5a8c" providerId="ADAL" clId="{FDDBFC5A-5EA9-5330-BEB8-433D7E3B4C4E}" dt="2025-09-01T14:20:12.706" v="666" actId="1076"/>
          <ac:picMkLst>
            <pc:docMk/>
            <pc:sldMk cId="1103839212" sldId="279"/>
            <ac:picMk id="15" creationId="{67F8882B-5A1D-7CF1-A3C6-2D68F196E1E8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09-01T12:45:12.049" v="231" actId="20577"/>
        <pc:sldMkLst>
          <pc:docMk/>
          <pc:sldMk cId="2224582207" sldId="280"/>
        </pc:sldMkLst>
        <pc:spChg chg="mod">
          <ac:chgData name="Riccardo Berta" userId="c8694f89-bba4-4576-b0a8-456619ca5a8c" providerId="ADAL" clId="{FDDBFC5A-5EA9-5330-BEB8-433D7E3B4C4E}" dt="2025-09-01T12:45:12.049" v="231" actId="20577"/>
          <ac:spMkLst>
            <pc:docMk/>
            <pc:sldMk cId="2224582207" sldId="280"/>
            <ac:spMk id="2" creationId="{72A51CB3-9E9D-E4E4-7BEE-7C9BDA77F321}"/>
          </ac:spMkLst>
        </pc:spChg>
        <pc:picChg chg="add mod">
          <ac:chgData name="Riccardo Berta" userId="c8694f89-bba4-4576-b0a8-456619ca5a8c" providerId="ADAL" clId="{FDDBFC5A-5EA9-5330-BEB8-433D7E3B4C4E}" dt="2025-09-01T12:35:18.686" v="216" actId="1076"/>
          <ac:picMkLst>
            <pc:docMk/>
            <pc:sldMk cId="2224582207" sldId="280"/>
            <ac:picMk id="6" creationId="{8292C541-8307-6C88-FF7A-B7095BD153E4}"/>
          </ac:picMkLst>
        </pc:picChg>
      </pc:sldChg>
      <pc:sldChg chg="del">
        <pc:chgData name="Riccardo Berta" userId="c8694f89-bba4-4576-b0a8-456619ca5a8c" providerId="ADAL" clId="{FDDBFC5A-5EA9-5330-BEB8-433D7E3B4C4E}" dt="2025-08-25T12:22:23.328" v="0" actId="2696"/>
        <pc:sldMkLst>
          <pc:docMk/>
          <pc:sldMk cId="2307114726" sldId="280"/>
        </pc:sldMkLst>
      </pc:sldChg>
      <pc:sldChg chg="addSp delSp modSp add mod">
        <pc:chgData name="Riccardo Berta" userId="c8694f89-bba4-4576-b0a8-456619ca5a8c" providerId="ADAL" clId="{FDDBFC5A-5EA9-5330-BEB8-433D7E3B4C4E}" dt="2025-09-01T12:45:08.433" v="229" actId="1076"/>
        <pc:sldMkLst>
          <pc:docMk/>
          <pc:sldMk cId="3348547245" sldId="281"/>
        </pc:sldMkLst>
        <pc:spChg chg="mod">
          <ac:chgData name="Riccardo Berta" userId="c8694f89-bba4-4576-b0a8-456619ca5a8c" providerId="ADAL" clId="{FDDBFC5A-5EA9-5330-BEB8-433D7E3B4C4E}" dt="2025-09-01T12:44:57.085" v="222" actId="20577"/>
          <ac:spMkLst>
            <pc:docMk/>
            <pc:sldMk cId="3348547245" sldId="281"/>
            <ac:spMk id="2" creationId="{8BD02222-93C7-753C-31F8-F15EB29B73E8}"/>
          </ac:spMkLst>
        </pc:spChg>
        <pc:picChg chg="add mod">
          <ac:chgData name="Riccardo Berta" userId="c8694f89-bba4-4576-b0a8-456619ca5a8c" providerId="ADAL" clId="{FDDBFC5A-5EA9-5330-BEB8-433D7E3B4C4E}" dt="2025-09-01T12:45:08.433" v="229" actId="1076"/>
          <ac:picMkLst>
            <pc:docMk/>
            <pc:sldMk cId="3348547245" sldId="281"/>
            <ac:picMk id="3" creationId="{E0447B09-FE0E-1FB9-2100-1DAD33F39408}"/>
          </ac:picMkLst>
        </pc:picChg>
      </pc:sldChg>
      <pc:sldChg chg="addSp delSp modSp add mod ord">
        <pc:chgData name="Riccardo Berta" userId="c8694f89-bba4-4576-b0a8-456619ca5a8c" providerId="ADAL" clId="{FDDBFC5A-5EA9-5330-BEB8-433D7E3B4C4E}" dt="2025-09-24T11:32:27.449" v="951" actId="20578"/>
        <pc:sldMkLst>
          <pc:docMk/>
          <pc:sldMk cId="1154629497" sldId="282"/>
        </pc:sldMkLst>
        <pc:spChg chg="mod">
          <ac:chgData name="Riccardo Berta" userId="c8694f89-bba4-4576-b0a8-456619ca5a8c" providerId="ADAL" clId="{FDDBFC5A-5EA9-5330-BEB8-433D7E3B4C4E}" dt="2025-09-02T05:33:20.885" v="855" actId="20577"/>
          <ac:spMkLst>
            <pc:docMk/>
            <pc:sldMk cId="1154629497" sldId="282"/>
            <ac:spMk id="4" creationId="{A0F702DC-7C15-C605-058E-803EE2E72F40}"/>
          </ac:spMkLst>
        </pc:spChg>
        <pc:spChg chg="mod">
          <ac:chgData name="Riccardo Berta" userId="c8694f89-bba4-4576-b0a8-456619ca5a8c" providerId="ADAL" clId="{FDDBFC5A-5EA9-5330-BEB8-433D7E3B4C4E}" dt="2025-09-02T05:30:39.629" v="828" actId="20577"/>
          <ac:spMkLst>
            <pc:docMk/>
            <pc:sldMk cId="1154629497" sldId="282"/>
            <ac:spMk id="83" creationId="{A4C1BF76-08E1-F4ED-47CB-3193C91FCDC7}"/>
          </ac:spMkLst>
        </pc:spChg>
        <pc:picChg chg="add mod">
          <ac:chgData name="Riccardo Berta" userId="c8694f89-bba4-4576-b0a8-456619ca5a8c" providerId="ADAL" clId="{FDDBFC5A-5EA9-5330-BEB8-433D7E3B4C4E}" dt="2025-09-02T05:32:41.918" v="845" actId="1076"/>
          <ac:picMkLst>
            <pc:docMk/>
            <pc:sldMk cId="1154629497" sldId="282"/>
            <ac:picMk id="6" creationId="{83265844-3DA8-7227-A584-082F21B6700B}"/>
          </ac:picMkLst>
        </pc:picChg>
      </pc:sldChg>
      <pc:sldChg chg="modSp add del mod">
        <pc:chgData name="Riccardo Berta" userId="c8694f89-bba4-4576-b0a8-456619ca5a8c" providerId="ADAL" clId="{FDDBFC5A-5EA9-5330-BEB8-433D7E3B4C4E}" dt="2025-09-01T14:17:42.933" v="637" actId="2696"/>
        <pc:sldMkLst>
          <pc:docMk/>
          <pc:sldMk cId="3985755149" sldId="282"/>
        </pc:sldMkLst>
      </pc:sldChg>
    </pc:docChg>
  </pc:docChgLst>
  <pc:docChgLst>
    <pc:chgData name="Riccardo Berta" userId="c8694f89-bba4-4576-b0a8-456619ca5a8c" providerId="ADAL" clId="{35C5D11B-424E-5B41-A9C4-509DD0A59BFD}"/>
    <pc:docChg chg="custSel delSld modSld sldOrd">
      <pc:chgData name="Riccardo Berta" userId="c8694f89-bba4-4576-b0a8-456619ca5a8c" providerId="ADAL" clId="{35C5D11B-424E-5B41-A9C4-509DD0A59BFD}" dt="2022-04-01T12:12:56.906" v="135" actId="20577"/>
      <pc:docMkLst>
        <pc:docMk/>
      </pc:docMkLst>
      <pc:sldChg chg="modSp">
        <pc:chgData name="Riccardo Berta" userId="c8694f89-bba4-4576-b0a8-456619ca5a8c" providerId="ADAL" clId="{35C5D11B-424E-5B41-A9C4-509DD0A59BFD}" dt="2022-03-22T07:34:03.014" v="5"/>
        <pc:sldMkLst>
          <pc:docMk/>
          <pc:sldMk cId="0" sldId="257"/>
        </pc:sldMkLst>
      </pc:sldChg>
      <pc:sldChg chg="modSp">
        <pc:chgData name="Riccardo Berta" userId="c8694f89-bba4-4576-b0a8-456619ca5a8c" providerId="ADAL" clId="{35C5D11B-424E-5B41-A9C4-509DD0A59BFD}" dt="2022-03-22T07:34:23.187" v="6"/>
        <pc:sldMkLst>
          <pc:docMk/>
          <pc:sldMk cId="1899110855" sldId="258"/>
        </pc:sldMkLst>
      </pc:sldChg>
      <pc:sldChg chg="modSp">
        <pc:chgData name="Riccardo Berta" userId="c8694f89-bba4-4576-b0a8-456619ca5a8c" providerId="ADAL" clId="{35C5D11B-424E-5B41-A9C4-509DD0A59BFD}" dt="2022-03-22T07:39:20.191" v="16"/>
        <pc:sldMkLst>
          <pc:docMk/>
          <pc:sldMk cId="3018556184" sldId="259"/>
        </pc:sldMkLst>
      </pc:sldChg>
      <pc:sldChg chg="modSp mod">
        <pc:chgData name="Riccardo Berta" userId="c8694f89-bba4-4576-b0a8-456619ca5a8c" providerId="ADAL" clId="{35C5D11B-424E-5B41-A9C4-509DD0A59BFD}" dt="2022-03-23T07:58:19.601" v="41" actId="20577"/>
        <pc:sldMkLst>
          <pc:docMk/>
          <pc:sldMk cId="1104208334" sldId="260"/>
        </pc:sldMkLst>
      </pc:sldChg>
      <pc:sldChg chg="modSp">
        <pc:chgData name="Riccardo Berta" userId="c8694f89-bba4-4576-b0a8-456619ca5a8c" providerId="ADAL" clId="{35C5D11B-424E-5B41-A9C4-509DD0A59BFD}" dt="2022-03-22T07:42:45.729" v="19"/>
        <pc:sldMkLst>
          <pc:docMk/>
          <pc:sldMk cId="1290395919" sldId="261"/>
        </pc:sldMkLst>
      </pc:sldChg>
      <pc:sldChg chg="modSp mod modNotes">
        <pc:chgData name="Riccardo Berta" userId="c8694f89-bba4-4576-b0a8-456619ca5a8c" providerId="ADAL" clId="{35C5D11B-424E-5B41-A9C4-509DD0A59BFD}" dt="2022-03-25T14:38:53.205" v="88" actId="20577"/>
        <pc:sldMkLst>
          <pc:docMk/>
          <pc:sldMk cId="4130549615" sldId="262"/>
        </pc:sldMkLst>
      </pc:sldChg>
      <pc:sldChg chg="modSp">
        <pc:chgData name="Riccardo Berta" userId="c8694f89-bba4-4576-b0a8-456619ca5a8c" providerId="ADAL" clId="{35C5D11B-424E-5B41-A9C4-509DD0A59BFD}" dt="2022-03-22T07:43:16.691" v="21"/>
        <pc:sldMkLst>
          <pc:docMk/>
          <pc:sldMk cId="3102138681" sldId="263"/>
        </pc:sldMkLst>
      </pc:sldChg>
      <pc:sldChg chg="modSp mod">
        <pc:chgData name="Riccardo Berta" userId="c8694f89-bba4-4576-b0a8-456619ca5a8c" providerId="ADAL" clId="{35C5D11B-424E-5B41-A9C4-509DD0A59BFD}" dt="2022-03-25T15:16:54.434" v="126" actId="20577"/>
        <pc:sldMkLst>
          <pc:docMk/>
          <pc:sldMk cId="2113557187" sldId="264"/>
        </pc:sldMkLst>
      </pc:sldChg>
      <pc:sldChg chg="modSp">
        <pc:chgData name="Riccardo Berta" userId="c8694f89-bba4-4576-b0a8-456619ca5a8c" providerId="ADAL" clId="{35C5D11B-424E-5B41-A9C4-509DD0A59BFD}" dt="2022-03-22T07:44:03.240" v="24"/>
        <pc:sldMkLst>
          <pc:docMk/>
          <pc:sldMk cId="2045385232" sldId="265"/>
        </pc:sldMkLst>
      </pc:sldChg>
      <pc:sldChg chg="modSp">
        <pc:chgData name="Riccardo Berta" userId="c8694f89-bba4-4576-b0a8-456619ca5a8c" providerId="ADAL" clId="{35C5D11B-424E-5B41-A9C4-509DD0A59BFD}" dt="2022-03-22T07:44:22.734" v="25"/>
        <pc:sldMkLst>
          <pc:docMk/>
          <pc:sldMk cId="1763721470" sldId="266"/>
        </pc:sldMkLst>
      </pc:sldChg>
      <pc:sldChg chg="modSp mod">
        <pc:chgData name="Riccardo Berta" userId="c8694f89-bba4-4576-b0a8-456619ca5a8c" providerId="ADAL" clId="{35C5D11B-424E-5B41-A9C4-509DD0A59BFD}" dt="2022-04-01T12:12:56.906" v="135" actId="20577"/>
        <pc:sldMkLst>
          <pc:docMk/>
          <pc:sldMk cId="0" sldId="267"/>
        </pc:sldMkLst>
      </pc:sldChg>
      <pc:sldChg chg="del">
        <pc:chgData name="Riccardo Berta" userId="c8694f89-bba4-4576-b0a8-456619ca5a8c" providerId="ADAL" clId="{35C5D11B-424E-5B41-A9C4-509DD0A59BFD}" dt="2022-03-22T07:29:13.529" v="3" actId="2696"/>
        <pc:sldMkLst>
          <pc:docMk/>
          <pc:sldMk cId="0" sldId="268"/>
        </pc:sldMkLst>
      </pc:sldChg>
      <pc:sldChg chg="modSp">
        <pc:chgData name="Riccardo Berta" userId="c8694f89-bba4-4576-b0a8-456619ca5a8c" providerId="ADAL" clId="{35C5D11B-424E-5B41-A9C4-509DD0A59BFD}" dt="2022-03-22T07:44:59.403" v="28"/>
        <pc:sldMkLst>
          <pc:docMk/>
          <pc:sldMk cId="0" sldId="269"/>
        </pc:sldMkLst>
      </pc:sldChg>
      <pc:sldChg chg="modSp mod">
        <pc:chgData name="Riccardo Berta" userId="c8694f89-bba4-4576-b0a8-456619ca5a8c" providerId="ADAL" clId="{35C5D11B-424E-5B41-A9C4-509DD0A59BFD}" dt="2022-03-22T07:47:03.443" v="33"/>
        <pc:sldMkLst>
          <pc:docMk/>
          <pc:sldMk cId="0" sldId="270"/>
        </pc:sldMkLst>
      </pc:sldChg>
      <pc:sldChg chg="modSp mod">
        <pc:chgData name="Riccardo Berta" userId="c8694f89-bba4-4576-b0a8-456619ca5a8c" providerId="ADAL" clId="{35C5D11B-424E-5B41-A9C4-509DD0A59BFD}" dt="2022-03-22T07:47:51.976" v="38"/>
        <pc:sldMkLst>
          <pc:docMk/>
          <pc:sldMk cId="0" sldId="271"/>
        </pc:sldMkLst>
      </pc:sldChg>
      <pc:sldChg chg="modSp mod ord">
        <pc:chgData name="Riccardo Berta" userId="c8694f89-bba4-4576-b0a8-456619ca5a8c" providerId="ADAL" clId="{35C5D11B-424E-5B41-A9C4-509DD0A59BFD}" dt="2022-03-22T07:29:04.952" v="2"/>
        <pc:sldMkLst>
          <pc:docMk/>
          <pc:sldMk cId="0" sldId="272"/>
        </pc:sldMkLst>
      </pc:sldChg>
      <pc:sldChg chg="modSp">
        <pc:chgData name="Riccardo Berta" userId="c8694f89-bba4-4576-b0a8-456619ca5a8c" providerId="ADAL" clId="{35C5D11B-424E-5B41-A9C4-509DD0A59BFD}" dt="2022-03-22T07:48:04.230" v="39"/>
        <pc:sldMkLst>
          <pc:docMk/>
          <pc:sldMk cId="0" sldId="273"/>
        </pc:sldMkLst>
      </pc:sldChg>
      <pc:sldChg chg="modSp">
        <pc:chgData name="Riccardo Berta" userId="c8694f89-bba4-4576-b0a8-456619ca5a8c" providerId="ADAL" clId="{35C5D11B-424E-5B41-A9C4-509DD0A59BFD}" dt="2022-03-22T07:48:21.111" v="40"/>
        <pc:sldMkLst>
          <pc:docMk/>
          <pc:sldMk cId="97697531" sldId="275"/>
        </pc:sldMkLst>
      </pc:sldChg>
    </pc:docChg>
  </pc:docChgLst>
  <pc:docChgLst>
    <pc:chgData name="Riccardo Berta" userId="c8694f89-bba4-4576-b0a8-456619ca5a8c" providerId="ADAL" clId="{A8290FA7-622A-D149-8650-9DF3F18680D5}"/>
    <pc:docChg chg="undo redo custSel addSld delSld modSld sldOrd modMainMaster">
      <pc:chgData name="Riccardo Berta" userId="c8694f89-bba4-4576-b0a8-456619ca5a8c" providerId="ADAL" clId="{A8290FA7-622A-D149-8650-9DF3F18680D5}" dt="2022-07-27T13:36:04.688" v="2998"/>
      <pc:docMkLst>
        <pc:docMk/>
      </pc:docMkLst>
      <pc:sldChg chg="delSp modSp mod">
        <pc:chgData name="Riccardo Berta" userId="c8694f89-bba4-4576-b0a8-456619ca5a8c" providerId="ADAL" clId="{A8290FA7-622A-D149-8650-9DF3F18680D5}" dt="2022-07-27T13:35:14.530" v="2993" actId="20577"/>
        <pc:sldMkLst>
          <pc:docMk/>
          <pc:sldMk cId="0" sldId="256"/>
        </pc:sldMkLst>
      </pc:sldChg>
      <pc:sldChg chg="delSp modSp mod">
        <pc:chgData name="Riccardo Berta" userId="c8694f89-bba4-4576-b0a8-456619ca5a8c" providerId="ADAL" clId="{A8290FA7-622A-D149-8650-9DF3F18680D5}" dt="2022-07-27T08:46:23.569" v="1166" actId="948"/>
        <pc:sldMkLst>
          <pc:docMk/>
          <pc:sldMk cId="0" sldId="257"/>
        </pc:sldMkLst>
      </pc:sldChg>
      <pc:sldChg chg="addSp modSp new mod modNotes">
        <pc:chgData name="Riccardo Berta" userId="c8694f89-bba4-4576-b0a8-456619ca5a8c" providerId="ADAL" clId="{A8290FA7-622A-D149-8650-9DF3F18680D5}" dt="2022-07-27T08:52:46.755" v="1313" actId="113"/>
        <pc:sldMkLst>
          <pc:docMk/>
          <pc:sldMk cId="1899110855" sldId="258"/>
        </pc:sldMkLst>
      </pc:sldChg>
      <pc:sldChg chg="new del">
        <pc:chgData name="Riccardo Berta" userId="c8694f89-bba4-4576-b0a8-456619ca5a8c" providerId="ADAL" clId="{A8290FA7-622A-D149-8650-9DF3F18680D5}" dt="2022-07-27T07:48:28.832" v="223" actId="2696"/>
        <pc:sldMkLst>
          <pc:docMk/>
          <pc:sldMk cId="182339981" sldId="259"/>
        </pc:sldMkLst>
      </pc:sldChg>
      <pc:sldChg chg="del">
        <pc:chgData name="Riccardo Berta" userId="c8694f89-bba4-4576-b0a8-456619ca5a8c" providerId="ADAL" clId="{A8290FA7-622A-D149-8650-9DF3F18680D5}" dt="2022-07-18T11:39:57.790" v="23" actId="2696"/>
        <pc:sldMkLst>
          <pc:docMk/>
          <pc:sldMk cId="3018556184" sldId="259"/>
        </pc:sldMkLst>
      </pc:sldChg>
      <pc:sldChg chg="addSp modSp new mod">
        <pc:chgData name="Riccardo Berta" userId="c8694f89-bba4-4576-b0a8-456619ca5a8c" providerId="ADAL" clId="{A8290FA7-622A-D149-8650-9DF3F18680D5}" dt="2022-07-27T08:48:59.292" v="1210" actId="1076"/>
        <pc:sldMkLst>
          <pc:docMk/>
          <pc:sldMk cId="1104208334" sldId="260"/>
        </pc:sldMkLst>
      </pc:sldChg>
      <pc:sldChg chg="modSp new mod">
        <pc:chgData name="Riccardo Berta" userId="c8694f89-bba4-4576-b0a8-456619ca5a8c" providerId="ADAL" clId="{A8290FA7-622A-D149-8650-9DF3F18680D5}" dt="2022-07-27T10:13:59.822" v="1768" actId="20577"/>
        <pc:sldMkLst>
          <pc:docMk/>
          <pc:sldMk cId="1290395919" sldId="261"/>
        </pc:sldMkLst>
      </pc:sldChg>
      <pc:sldChg chg="new del">
        <pc:chgData name="Riccardo Berta" userId="c8694f89-bba4-4576-b0a8-456619ca5a8c" providerId="ADAL" clId="{A8290FA7-622A-D149-8650-9DF3F18680D5}" dt="2022-07-27T10:14:34.151" v="1776" actId="2696"/>
        <pc:sldMkLst>
          <pc:docMk/>
          <pc:sldMk cId="1228403239" sldId="262"/>
        </pc:sldMkLst>
      </pc:sldChg>
      <pc:sldChg chg="del">
        <pc:chgData name="Riccardo Berta" userId="c8694f89-bba4-4576-b0a8-456619ca5a8c" providerId="ADAL" clId="{A8290FA7-622A-D149-8650-9DF3F18680D5}" dt="2022-07-18T11:39:58.282" v="26" actId="2696"/>
        <pc:sldMkLst>
          <pc:docMk/>
          <pc:sldMk cId="4130549615" sldId="262"/>
        </pc:sldMkLst>
      </pc:sldChg>
      <pc:sldChg chg="new del">
        <pc:chgData name="Riccardo Berta" userId="c8694f89-bba4-4576-b0a8-456619ca5a8c" providerId="ADAL" clId="{A8290FA7-622A-D149-8650-9DF3F18680D5}" dt="2022-07-27T10:14:17.648" v="1770" actId="2696"/>
        <pc:sldMkLst>
          <pc:docMk/>
          <pc:sldMk cId="4179454221" sldId="262"/>
        </pc:sldMkLst>
      </pc:sldChg>
      <pc:sldChg chg="addSp delSp modSp new del mod">
        <pc:chgData name="Riccardo Berta" userId="c8694f89-bba4-4576-b0a8-456619ca5a8c" providerId="ADAL" clId="{A8290FA7-622A-D149-8650-9DF3F18680D5}" dt="2022-07-27T10:14:36.007" v="1777" actId="2696"/>
        <pc:sldMkLst>
          <pc:docMk/>
          <pc:sldMk cId="2702540954" sldId="263"/>
        </pc:sldMkLst>
      </pc:sldChg>
      <pc:sldChg chg="del">
        <pc:chgData name="Riccardo Berta" userId="c8694f89-bba4-4576-b0a8-456619ca5a8c" providerId="ADAL" clId="{A8290FA7-622A-D149-8650-9DF3F18680D5}" dt="2022-07-18T11:39:58.451" v="27" actId="2696"/>
        <pc:sldMkLst>
          <pc:docMk/>
          <pc:sldMk cId="3102138681" sldId="263"/>
        </pc:sldMkLst>
      </pc:sldChg>
      <pc:sldChg chg="addSp modSp add del mod">
        <pc:chgData name="Riccardo Berta" userId="c8694f89-bba4-4576-b0a8-456619ca5a8c" providerId="ADAL" clId="{A8290FA7-622A-D149-8650-9DF3F18680D5}" dt="2022-07-27T10:42:20.886" v="2231" actId="2696"/>
        <pc:sldMkLst>
          <pc:docMk/>
          <pc:sldMk cId="3911169705" sldId="263"/>
        </pc:sldMkLst>
      </pc:sldChg>
      <pc:sldChg chg="del">
        <pc:chgData name="Riccardo Berta" userId="c8694f89-bba4-4576-b0a8-456619ca5a8c" providerId="ADAL" clId="{A8290FA7-622A-D149-8650-9DF3F18680D5}" dt="2022-07-18T11:39:58.616" v="28" actId="2696"/>
        <pc:sldMkLst>
          <pc:docMk/>
          <pc:sldMk cId="2113557187" sldId="264"/>
        </pc:sldMkLst>
      </pc:sldChg>
      <pc:sldChg chg="del">
        <pc:chgData name="Riccardo Berta" userId="c8694f89-bba4-4576-b0a8-456619ca5a8c" providerId="ADAL" clId="{A8290FA7-622A-D149-8650-9DF3F18680D5}" dt="2022-07-18T11:39:58.749" v="29" actId="2696"/>
        <pc:sldMkLst>
          <pc:docMk/>
          <pc:sldMk cId="2045385232" sldId="265"/>
        </pc:sldMkLst>
      </pc:sldChg>
      <pc:sldChg chg="del">
        <pc:chgData name="Riccardo Berta" userId="c8694f89-bba4-4576-b0a8-456619ca5a8c" providerId="ADAL" clId="{A8290FA7-622A-D149-8650-9DF3F18680D5}" dt="2022-07-18T11:39:58.869" v="30" actId="2696"/>
        <pc:sldMkLst>
          <pc:docMk/>
          <pc:sldMk cId="1763721470" sldId="266"/>
        </pc:sldMkLst>
      </pc:sldChg>
      <pc:sldChg chg="del">
        <pc:chgData name="Riccardo Berta" userId="c8694f89-bba4-4576-b0a8-456619ca5a8c" providerId="ADAL" clId="{A8290FA7-622A-D149-8650-9DF3F18680D5}" dt="2022-07-18T11:39:59.035" v="31" actId="2696"/>
        <pc:sldMkLst>
          <pc:docMk/>
          <pc:sldMk cId="0" sldId="267"/>
        </pc:sldMkLst>
      </pc:sldChg>
      <pc:sldChg chg="del">
        <pc:chgData name="Riccardo Berta" userId="c8694f89-bba4-4576-b0a8-456619ca5a8c" providerId="ADAL" clId="{A8290FA7-622A-D149-8650-9DF3F18680D5}" dt="2022-07-18T11:39:59.202" v="32" actId="2696"/>
        <pc:sldMkLst>
          <pc:docMk/>
          <pc:sldMk cId="0" sldId="269"/>
        </pc:sldMkLst>
      </pc:sldChg>
      <pc:sldChg chg="del">
        <pc:chgData name="Riccardo Berta" userId="c8694f89-bba4-4576-b0a8-456619ca5a8c" providerId="ADAL" clId="{A8290FA7-622A-D149-8650-9DF3F18680D5}" dt="2022-07-18T11:39:59.363" v="33" actId="2696"/>
        <pc:sldMkLst>
          <pc:docMk/>
          <pc:sldMk cId="0" sldId="270"/>
        </pc:sldMkLst>
      </pc:sldChg>
      <pc:sldChg chg="del">
        <pc:chgData name="Riccardo Berta" userId="c8694f89-bba4-4576-b0a8-456619ca5a8c" providerId="ADAL" clId="{A8290FA7-622A-D149-8650-9DF3F18680D5}" dt="2022-07-18T11:39:59.502" v="34" actId="2696"/>
        <pc:sldMkLst>
          <pc:docMk/>
          <pc:sldMk cId="0" sldId="271"/>
        </pc:sldMkLst>
      </pc:sldChg>
      <pc:sldChg chg="del">
        <pc:chgData name="Riccardo Berta" userId="c8694f89-bba4-4576-b0a8-456619ca5a8c" providerId="ADAL" clId="{A8290FA7-622A-D149-8650-9DF3F18680D5}" dt="2022-07-18T11:40:00.091" v="38" actId="2696"/>
        <pc:sldMkLst>
          <pc:docMk/>
          <pc:sldMk cId="0" sldId="272"/>
        </pc:sldMkLst>
      </pc:sldChg>
      <pc:sldChg chg="del">
        <pc:chgData name="Riccardo Berta" userId="c8694f89-bba4-4576-b0a8-456619ca5a8c" providerId="ADAL" clId="{A8290FA7-622A-D149-8650-9DF3F18680D5}" dt="2022-07-18T11:39:59.623" v="35" actId="2696"/>
        <pc:sldMkLst>
          <pc:docMk/>
          <pc:sldMk cId="0" sldId="273"/>
        </pc:sldMkLst>
      </pc:sldChg>
      <pc:sldChg chg="del">
        <pc:chgData name="Riccardo Berta" userId="c8694f89-bba4-4576-b0a8-456619ca5a8c" providerId="ADAL" clId="{A8290FA7-622A-D149-8650-9DF3F18680D5}" dt="2022-07-18T11:39:59.806" v="36" actId="2696"/>
        <pc:sldMkLst>
          <pc:docMk/>
          <pc:sldMk cId="0" sldId="274"/>
        </pc:sldMkLst>
      </pc:sldChg>
      <pc:sldChg chg="del">
        <pc:chgData name="Riccardo Berta" userId="c8694f89-bba4-4576-b0a8-456619ca5a8c" providerId="ADAL" clId="{A8290FA7-622A-D149-8650-9DF3F18680D5}" dt="2022-07-18T11:39:59.937" v="37" actId="2696"/>
        <pc:sldMkLst>
          <pc:docMk/>
          <pc:sldMk cId="97697531" sldId="275"/>
        </pc:sldMkLst>
      </pc:sldChg>
      <pc:sldMasterChg chg="modSp mod delSldLayout modSldLayout">
        <pc:chgData name="Riccardo Berta" userId="c8694f89-bba4-4576-b0a8-456619ca5a8c" providerId="ADAL" clId="{A8290FA7-622A-D149-8650-9DF3F18680D5}" dt="2022-07-27T08:45:00.853" v="1135" actId="20577"/>
        <pc:sldMasterMkLst>
          <pc:docMk/>
          <pc:sldMasterMk cId="0" sldId="2147483659"/>
        </pc:sldMasterMkLst>
        <pc:sldLayoutChg chg="del">
          <pc:chgData name="Riccardo Berta" userId="c8694f89-bba4-4576-b0a8-456619ca5a8c" providerId="ADAL" clId="{A8290FA7-622A-D149-8650-9DF3F18680D5}" dt="2022-07-27T07:48:28.832" v="223" actId="2696"/>
          <pc:sldLayoutMkLst>
            <pc:docMk/>
            <pc:sldMasterMk cId="0" sldId="2147483659"/>
            <pc:sldLayoutMk cId="0" sldId="2147483649"/>
          </pc:sldLayoutMkLst>
        </pc:sldLayoutChg>
        <pc:sldLayoutChg chg="delSp">
          <pc:chgData name="Riccardo Berta" userId="c8694f89-bba4-4576-b0a8-456619ca5a8c" providerId="ADAL" clId="{A8290FA7-622A-D149-8650-9DF3F18680D5}" dt="2022-07-27T08:44:23.725" v="1124"/>
          <pc:sldLayoutMkLst>
            <pc:docMk/>
            <pc:sldMasterMk cId="0" sldId="2147483659"/>
            <pc:sldLayoutMk cId="0" sldId="2147483650"/>
          </pc:sldLayoutMkLst>
        </pc:sldLayoutChg>
      </pc:sldMasterChg>
    </pc:docChg>
  </pc:docChgLst>
  <pc:docChgLst>
    <pc:chgData name="Riccardo Berta" userId="c8694f89-bba4-4576-b0a8-456619ca5a8c" providerId="ADAL" clId="{EBF5B485-160E-8C4B-92EA-A67553ED9ACB}"/>
    <pc:docChg chg="addSld modSld">
      <pc:chgData name="Riccardo Berta" userId="c8694f89-bba4-4576-b0a8-456619ca5a8c" providerId="ADAL" clId="{EBF5B485-160E-8C4B-92EA-A67553ED9ACB}" dt="2022-08-26T10:56:32.477" v="31" actId="20577"/>
      <pc:docMkLst>
        <pc:docMk/>
      </pc:docMkLst>
      <pc:sldChg chg="modSp mod">
        <pc:chgData name="Riccardo Berta" userId="c8694f89-bba4-4576-b0a8-456619ca5a8c" providerId="ADAL" clId="{EBF5B485-160E-8C4B-92EA-A67553ED9ACB}" dt="2022-08-26T10:56:32.477" v="31" actId="20577"/>
        <pc:sldMkLst>
          <pc:docMk/>
          <pc:sldMk cId="3018556184" sldId="259"/>
        </pc:sldMkLst>
      </pc:sldChg>
      <pc:sldChg chg="add">
        <pc:chgData name="Riccardo Berta" userId="c8694f89-bba4-4576-b0a8-456619ca5a8c" providerId="ADAL" clId="{EBF5B485-160E-8C4B-92EA-A67553ED9ACB}" dt="2022-08-26T10:56:02.052" v="0"/>
        <pc:sldMkLst>
          <pc:docMk/>
          <pc:sldMk cId="1370485989" sldId="2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9963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940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363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740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161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4B39946E-0A23-AA70-ACE7-DF37E3E6A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A47424E6-EF52-F2B1-3022-E15AC770EE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31A2B6FE-2ADE-D07A-F5B9-AC7980B22E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097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7375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cTheme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2700" y="1104350"/>
            <a:ext cx="8818500" cy="5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Digital Abstraction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Quantization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19550"/>
            <a:ext cx="8818500" cy="5317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dirty="0"/>
          </a:p>
          <a:p>
            <a:pPr lvl="0"/>
            <a:endParaRPr lang="en-GB" dirty="0"/>
          </a:p>
        </p:txBody>
      </p:sp>
      <p:sp>
        <p:nvSpPr>
          <p:cNvPr id="4" name="Google Shape;84;p14">
            <a:extLst>
              <a:ext uri="{FF2B5EF4-FFF2-40B4-BE49-F238E27FC236}">
                <a16:creationId xmlns:a16="http://schemas.microsoft.com/office/drawing/2014/main" id="{F4D09BBD-B357-6547-1869-C5A2382FCC8B}"/>
              </a:ext>
            </a:extLst>
          </p:cNvPr>
          <p:cNvSpPr txBox="1">
            <a:spLocks/>
          </p:cNvSpPr>
          <p:nvPr/>
        </p:nvSpPr>
        <p:spPr>
          <a:xfrm>
            <a:off x="311700" y="1043733"/>
            <a:ext cx="8113209" cy="531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  <a:defRPr sz="17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○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0650" indent="0">
              <a:spcBef>
                <a:spcPts val="600"/>
              </a:spcBef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AC00D06-32A0-8AC4-9F14-0246F91E4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03" y="1119550"/>
            <a:ext cx="8255885" cy="348830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51440F0-070B-30EF-C7E3-D4D9402FC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91" y="4461353"/>
            <a:ext cx="1320800" cy="4445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30A9F8C-B339-7125-445A-D7382CB07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254" y="4347053"/>
            <a:ext cx="2070100" cy="6731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69A3ED5-9BDE-510C-15B1-83F0DB1C7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145" y="5110785"/>
            <a:ext cx="4215409" cy="63353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D2D3B53-E309-8A42-398C-E6B93AEDD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392" y="5977626"/>
            <a:ext cx="1778000" cy="3048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7F8882B-5A1D-7CF1-A3C6-2D68F196E1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7404" y="5749755"/>
            <a:ext cx="19939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39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FC4D1186-D5E5-3918-0D88-31D2A8943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A4C1BF76-08E1-F4ED-47CB-3193C91FCDC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Digital signal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1E8A3947-DD9F-0CF7-A901-6BACC5A5A5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19550"/>
            <a:ext cx="8818500" cy="5317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dirty="0"/>
          </a:p>
          <a:p>
            <a:pPr lvl="0"/>
            <a:endParaRPr lang="en-GB" dirty="0"/>
          </a:p>
        </p:txBody>
      </p:sp>
      <p:sp>
        <p:nvSpPr>
          <p:cNvPr id="4" name="Google Shape;84;p14">
            <a:extLst>
              <a:ext uri="{FF2B5EF4-FFF2-40B4-BE49-F238E27FC236}">
                <a16:creationId xmlns:a16="http://schemas.microsoft.com/office/drawing/2014/main" id="{A0F702DC-7C15-C605-058E-803EE2E72F40}"/>
              </a:ext>
            </a:extLst>
          </p:cNvPr>
          <p:cNvSpPr txBox="1">
            <a:spLocks/>
          </p:cNvSpPr>
          <p:nvPr/>
        </p:nvSpPr>
        <p:spPr>
          <a:xfrm>
            <a:off x="311700" y="1043733"/>
            <a:ext cx="8113209" cy="531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  <a:defRPr sz="17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○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spcBef>
                <a:spcPts val="600"/>
              </a:spcBef>
            </a:pPr>
            <a:r>
              <a:rPr lang="en-GB" dirty="0"/>
              <a:t>After the continuous signal is </a:t>
            </a:r>
            <a:r>
              <a:rPr lang="en-GB" b="1" dirty="0"/>
              <a:t>sampled in time</a:t>
            </a:r>
            <a:r>
              <a:rPr lang="en-GB" dirty="0"/>
              <a:t> and </a:t>
            </a:r>
            <a:r>
              <a:rPr lang="en-GB" b="1" dirty="0"/>
              <a:t>quantized in amplitude</a:t>
            </a:r>
            <a:r>
              <a:rPr lang="en-GB" dirty="0"/>
              <a:t>, the result is a </a:t>
            </a:r>
            <a:r>
              <a:rPr lang="en-GB" b="1" dirty="0"/>
              <a:t>sequence of discrete values</a:t>
            </a:r>
            <a:r>
              <a:rPr lang="en-GB" dirty="0"/>
              <a:t> that can be stored and processed by a digital system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3265844-3DA8-7227-A584-082F21B67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1338"/>
            <a:ext cx="8981891" cy="380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29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CF5050-2FE7-D51A-3B42-49745B74F8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en-GB" dirty="0"/>
              <a:t>The amount of information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3CA410-E246-EACE-351E-80C846A06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700" y="1104350"/>
            <a:ext cx="8818500" cy="5520568"/>
          </a:xfrm>
        </p:spPr>
        <p:txBody>
          <a:bodyPr/>
          <a:lstStyle/>
          <a:p>
            <a:r>
              <a:rPr lang="en-GB" dirty="0"/>
              <a:t>A </a:t>
            </a:r>
            <a:r>
              <a:rPr lang="en-GB" b="1" dirty="0"/>
              <a:t>set of S symbols </a:t>
            </a:r>
          </a:p>
          <a:p>
            <a:r>
              <a:rPr lang="en-GB" dirty="0"/>
              <a:t>A </a:t>
            </a:r>
            <a:r>
              <a:rPr lang="en-GB" b="1" dirty="0"/>
              <a:t>word of length D</a:t>
            </a:r>
          </a:p>
          <a:p>
            <a:r>
              <a:rPr lang="en-GB" dirty="0"/>
              <a:t>We can obtain </a:t>
            </a:r>
            <a:r>
              <a:rPr lang="en-GB" b="1" dirty="0"/>
              <a:t>S</a:t>
            </a:r>
            <a:r>
              <a:rPr lang="en-GB" b="1" baseline="30000" dirty="0"/>
              <a:t>D</a:t>
            </a:r>
            <a:r>
              <a:rPr lang="en-GB" b="1" dirty="0"/>
              <a:t> distinct encodings</a:t>
            </a:r>
          </a:p>
          <a:p>
            <a:endParaRPr lang="en-GB" sz="500" b="1" dirty="0"/>
          </a:p>
          <a:p>
            <a:r>
              <a:rPr lang="en-GB" dirty="0"/>
              <a:t>If we have a </a:t>
            </a:r>
            <a:r>
              <a:rPr lang="en-GB" b="1" dirty="0"/>
              <a:t>N objects </a:t>
            </a:r>
            <a:r>
              <a:rPr lang="en-GB" dirty="0"/>
              <a:t>to encode, then </a:t>
            </a:r>
            <a:r>
              <a:rPr lang="en-GB" b="1" dirty="0"/>
              <a:t>S</a:t>
            </a:r>
            <a:r>
              <a:rPr lang="en-GB" b="1" baseline="30000" dirty="0"/>
              <a:t>D</a:t>
            </a:r>
            <a:r>
              <a:rPr lang="en-GB" b="1" dirty="0"/>
              <a:t> &gt;= N</a:t>
            </a: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In general, </a:t>
            </a:r>
            <a:r>
              <a:rPr lang="en-GB" b="1" dirty="0"/>
              <a:t>we know N and S </a:t>
            </a:r>
            <a:r>
              <a:rPr lang="en-GB" dirty="0"/>
              <a:t>and we need to </a:t>
            </a:r>
            <a:r>
              <a:rPr lang="en-GB" b="1" dirty="0"/>
              <a:t>find the minimum D &gt;= </a:t>
            </a:r>
            <a:r>
              <a:rPr lang="en-GB" b="1" dirty="0" err="1"/>
              <a:t>log</a:t>
            </a:r>
            <a:r>
              <a:rPr lang="en-GB" b="1" baseline="-25000" dirty="0" err="1"/>
              <a:t>S</a:t>
            </a:r>
            <a:r>
              <a:rPr lang="en-GB" b="1" dirty="0"/>
              <a:t> N</a:t>
            </a:r>
          </a:p>
          <a:p>
            <a:endParaRPr lang="en-GB" sz="500" b="1" dirty="0"/>
          </a:p>
          <a:p>
            <a:r>
              <a:rPr lang="en-GB" b="1" dirty="0"/>
              <a:t>Binary variables </a:t>
            </a:r>
            <a:r>
              <a:rPr lang="en-GB" dirty="0"/>
              <a:t>S=2</a:t>
            </a:r>
            <a:r>
              <a:rPr lang="en-GB" b="1" dirty="0"/>
              <a:t>, </a:t>
            </a:r>
            <a:r>
              <a:rPr lang="en-GB" dirty="0"/>
              <a:t>D is measured in </a:t>
            </a:r>
            <a:r>
              <a:rPr lang="en-GB" b="1" dirty="0"/>
              <a:t>bits</a:t>
            </a:r>
            <a:r>
              <a:rPr lang="en-GB" dirty="0"/>
              <a:t> as: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b="1" dirty="0"/>
              <a:t>D = log</a:t>
            </a:r>
            <a:r>
              <a:rPr lang="en-GB" b="1" baseline="-25000" dirty="0"/>
              <a:t>2</a:t>
            </a:r>
            <a:r>
              <a:rPr lang="en-GB" b="1" dirty="0"/>
              <a:t>N [bits]</a:t>
            </a:r>
            <a:endParaRPr lang="en-GB" sz="500" b="1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50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Examples: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 single binary variable has log</a:t>
            </a:r>
            <a:r>
              <a:rPr lang="en-GB" baseline="-25000" dirty="0"/>
              <a:t>2</a:t>
            </a:r>
            <a:r>
              <a:rPr lang="en-GB" dirty="0"/>
              <a:t>2 = 1 bit of information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75 alphanumeric values (uppercase and lowercase characters, digits and special characters) needs 7 bit (ASCII)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 continuous signal contains </a:t>
            </a:r>
            <a:r>
              <a:rPr lang="en-GB" b="1" dirty="0"/>
              <a:t>an infinite amount of information 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it can take on an </a:t>
            </a:r>
            <a:r>
              <a:rPr lang="en-GB" b="1" dirty="0"/>
              <a:t>infinite number of values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noise and measurement error limit the information to </a:t>
            </a:r>
            <a:r>
              <a:rPr lang="en-GB" b="1" dirty="0"/>
              <a:t>10 to 16 bits</a:t>
            </a:r>
          </a:p>
        </p:txBody>
      </p:sp>
    </p:spTree>
    <p:extLst>
      <p:ext uri="{BB962C8B-B14F-4D97-AF65-F5344CB8AC3E}">
        <p14:creationId xmlns:p14="http://schemas.microsoft.com/office/powerpoint/2010/main" val="1763721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3CA410-E246-EACE-351E-80C846A06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noProof="0" dirty="0"/>
              <a:t>Sensors</a:t>
            </a:r>
            <a:r>
              <a:rPr lang="en-GB" noProof="0" dirty="0"/>
              <a:t> : devices that can sense physical phenomena and produce electrical signals that represent them </a:t>
            </a:r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ACF5050-2FE7-D51A-3B42-49745B74F8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en-GB" dirty="0"/>
              <a:t>Interaction with the Physical World (1)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E2C15E7-AF96-9F67-66BF-FEA4E10C5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50" y="2705421"/>
            <a:ext cx="7772400" cy="288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85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9A3C2-C8A5-0F72-D523-A62A590DD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02222-93C7-753C-31F8-F15EB29B73E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en-GB" dirty="0"/>
              <a:t>Interaction with the Physical World (2)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0447B09-FE0E-1FB9-2100-1DAD33F39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19" y="1443318"/>
            <a:ext cx="8388381" cy="450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47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50256-C648-7748-15A8-6A1C307C0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A51CB3-9E9D-E4E4-7BEE-7C9BDA77F32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en-GB" dirty="0"/>
              <a:t>Interaction with the Physical World (3)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292C541-8307-6C88-FF7A-B7095BD15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76" y="1692514"/>
            <a:ext cx="8429535" cy="411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82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CF5050-2FE7-D51A-3B42-49745B74F8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it-IT" dirty="0"/>
              <a:t>Boole Algebra</a:t>
            </a:r>
            <a:endParaRPr lang="en-GB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3CA410-E246-EACE-351E-80C846A06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7523" y="1245175"/>
            <a:ext cx="8818500" cy="5113200"/>
          </a:xfrm>
        </p:spPr>
        <p:txBody>
          <a:bodyPr/>
          <a:lstStyle/>
          <a:p>
            <a:r>
              <a:rPr lang="en-GB" noProof="0" dirty="0"/>
              <a:t>Digital signals may be treated with </a:t>
            </a:r>
            <a:r>
              <a:rPr lang="en-GB" b="1" noProof="0" dirty="0"/>
              <a:t>discrete math</a:t>
            </a:r>
            <a:r>
              <a:rPr lang="en-GB" noProof="0" dirty="0"/>
              <a:t> </a:t>
            </a:r>
          </a:p>
          <a:p>
            <a:r>
              <a:rPr lang="en-GB" noProof="0" dirty="0"/>
              <a:t>The binary case: </a:t>
            </a:r>
            <a:r>
              <a:rPr lang="en-GB" b="1" dirty="0"/>
              <a:t>B</a:t>
            </a:r>
            <a:r>
              <a:rPr lang="en-GB" b="1" noProof="0" dirty="0" err="1"/>
              <a:t>oolean</a:t>
            </a:r>
            <a:r>
              <a:rPr lang="en-GB" b="1" noProof="0" dirty="0"/>
              <a:t> algebra</a:t>
            </a:r>
          </a:p>
          <a:p>
            <a:endParaRPr lang="en-GB" b="1" noProof="0" dirty="0"/>
          </a:p>
          <a:p>
            <a:endParaRPr lang="en-GB" b="1" noProof="0" dirty="0"/>
          </a:p>
          <a:p>
            <a:endParaRPr lang="en-GB" b="1" noProof="0" dirty="0"/>
          </a:p>
          <a:p>
            <a:endParaRPr lang="en-GB" b="1" noProof="0" dirty="0"/>
          </a:p>
          <a:p>
            <a:endParaRPr lang="en-GB" b="1" noProof="0" dirty="0"/>
          </a:p>
          <a:p>
            <a:endParaRPr lang="en-GB" b="1" noProof="0" dirty="0"/>
          </a:p>
          <a:p>
            <a:endParaRPr lang="en-GB" b="1" noProof="0" dirty="0"/>
          </a:p>
          <a:p>
            <a:endParaRPr lang="en-GB" b="1" noProof="0" dirty="0"/>
          </a:p>
          <a:p>
            <a:endParaRPr lang="en-GB" b="1" noProof="0" dirty="0"/>
          </a:p>
          <a:p>
            <a:r>
              <a:rPr lang="en-GB" b="1" noProof="0" dirty="0"/>
              <a:t>Digital abstraction: </a:t>
            </a:r>
            <a:r>
              <a:rPr lang="en-GB" noProof="0" dirty="0"/>
              <a:t>designers can </a:t>
            </a:r>
            <a:r>
              <a:rPr lang="en-GB" b="1" noProof="0" dirty="0"/>
              <a:t>focus</a:t>
            </a:r>
            <a:r>
              <a:rPr lang="en-GB" noProof="0" dirty="0"/>
              <a:t> on 1 and 0, </a:t>
            </a:r>
            <a:r>
              <a:rPr lang="en-GB" b="1" noProof="0" dirty="0"/>
              <a:t>ignoring</a:t>
            </a:r>
            <a:r>
              <a:rPr lang="en-GB" noProof="0" dirty="0"/>
              <a:t> whether the </a:t>
            </a:r>
            <a:br>
              <a:rPr lang="en-GB" noProof="0" dirty="0"/>
            </a:br>
            <a:r>
              <a:rPr lang="en-GB" noProof="0" dirty="0"/>
              <a:t>variables are physically represented with voltages, rotating gears, or even hydraulic fluid levels </a:t>
            </a:r>
          </a:p>
          <a:p>
            <a:endParaRPr lang="en-GB" dirty="0"/>
          </a:p>
          <a:p>
            <a:r>
              <a:rPr lang="en-GB" dirty="0"/>
              <a:t>H</a:t>
            </a:r>
            <a:r>
              <a:rPr lang="en-GB" noProof="0" dirty="0" err="1"/>
              <a:t>ardware</a:t>
            </a:r>
            <a:r>
              <a:rPr lang="en-GB" noProof="0" dirty="0"/>
              <a:t> designer can use </a:t>
            </a:r>
            <a:r>
              <a:rPr lang="en-GB" dirty="0"/>
              <a:t>B</a:t>
            </a:r>
            <a:r>
              <a:rPr lang="en-GB" noProof="0" dirty="0" err="1"/>
              <a:t>oolean</a:t>
            </a:r>
            <a:r>
              <a:rPr lang="en-GB" noProof="0" dirty="0"/>
              <a:t> algebra to model, analyse, and </a:t>
            </a:r>
            <a:r>
              <a:rPr lang="en-GB" noProof="0"/>
              <a:t>optimize circuits</a:t>
            </a:r>
            <a:endParaRPr lang="en-GB" noProof="0" dirty="0"/>
          </a:p>
          <a:p>
            <a:endParaRPr lang="en-GB" noProof="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C8F86DC-BF14-13D6-48E1-BC8CDB3BB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86408"/>
            <a:ext cx="7772400" cy="216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85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268BF7-2F3B-A5C4-4F7E-1982399FCE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en-GB" dirty="0"/>
              <a:t>Index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BFAA1C-1163-169B-2D77-6FEF73CC8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67237"/>
            <a:ext cx="8520600" cy="5113200"/>
          </a:xfrm>
        </p:spPr>
        <p:txBody>
          <a:bodyPr/>
          <a:lstStyle/>
          <a:p>
            <a:r>
              <a:rPr lang="en-GB" dirty="0"/>
              <a:t>Managing Complexity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Abstraction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Discipline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The Three -Y’s</a:t>
            </a:r>
          </a:p>
          <a:p>
            <a:pPr lvl="1">
              <a:spcBef>
                <a:spcPts val="600"/>
              </a:spcBef>
            </a:pPr>
            <a:endParaRPr lang="en-GB" dirty="0"/>
          </a:p>
          <a:p>
            <a:pPr>
              <a:spcBef>
                <a:spcPts val="600"/>
              </a:spcBef>
            </a:pPr>
            <a:r>
              <a:rPr lang="en-GB" dirty="0"/>
              <a:t>Digitalization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Sampling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Quantization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Amount of information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Digital signal</a:t>
            </a:r>
          </a:p>
          <a:p>
            <a:pPr lvl="1">
              <a:spcBef>
                <a:spcPts val="600"/>
              </a:spcBef>
            </a:pPr>
            <a:endParaRPr lang="en-GB" dirty="0"/>
          </a:p>
          <a:p>
            <a:pPr>
              <a:spcBef>
                <a:spcPts val="600"/>
              </a:spcBef>
            </a:pPr>
            <a:r>
              <a:rPr lang="en-GB" dirty="0"/>
              <a:t>Interaction with the Physical World</a:t>
            </a:r>
          </a:p>
          <a:p>
            <a:pPr>
              <a:spcBef>
                <a:spcPts val="600"/>
              </a:spcBef>
            </a:pPr>
            <a:endParaRPr lang="en-GB" dirty="0"/>
          </a:p>
          <a:p>
            <a:pPr>
              <a:spcBef>
                <a:spcPts val="600"/>
              </a:spcBef>
            </a:pPr>
            <a:r>
              <a:rPr lang="it-IT" dirty="0"/>
              <a:t>Boole Algebra</a:t>
            </a:r>
          </a:p>
        </p:txBody>
      </p:sp>
    </p:spTree>
    <p:extLst>
      <p:ext uri="{BB962C8B-B14F-4D97-AF65-F5344CB8AC3E}">
        <p14:creationId xmlns:p14="http://schemas.microsoft.com/office/powerpoint/2010/main" val="3018556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Complexity (1)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50E0E1B-A241-89D0-9BA2-63F3998E9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6" y="1815920"/>
            <a:ext cx="8540223" cy="34463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367158-2E24-E90C-7ECC-502AB323ED0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en-GB" dirty="0"/>
              <a:t>Abstraction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88319D7-6EBF-2974-0EA7-52B1A4E55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26" y="1438055"/>
            <a:ext cx="8205348" cy="448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10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B44347-B705-702C-8C13-25742F95F0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en-GB" dirty="0"/>
              <a:t>Discipline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C462C8B-759C-C2C7-EA44-1505F85DD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700" y="1016838"/>
            <a:ext cx="8815794" cy="5113200"/>
          </a:xfrm>
        </p:spPr>
        <p:txBody>
          <a:bodyPr/>
          <a:lstStyle/>
          <a:p>
            <a:r>
              <a:rPr lang="en-GB" dirty="0"/>
              <a:t>Intentionally </a:t>
            </a:r>
            <a:r>
              <a:rPr lang="en-GB" b="1" dirty="0"/>
              <a:t>restricting the design choices</a:t>
            </a:r>
          </a:p>
          <a:p>
            <a:pPr lvl="1">
              <a:spcBef>
                <a:spcPts val="600"/>
              </a:spcBef>
            </a:pPr>
            <a:endParaRPr lang="en-GB" dirty="0"/>
          </a:p>
          <a:p>
            <a:pPr lvl="1">
              <a:spcBef>
                <a:spcPts val="600"/>
              </a:spcBef>
            </a:pPr>
            <a:endParaRPr lang="en-GB" dirty="0"/>
          </a:p>
          <a:p>
            <a:pPr lvl="1">
              <a:spcBef>
                <a:spcPts val="600"/>
              </a:spcBef>
            </a:pPr>
            <a:endParaRPr lang="en-GB" dirty="0"/>
          </a:p>
          <a:p>
            <a:pPr lvl="1">
              <a:spcBef>
                <a:spcPts val="600"/>
              </a:spcBef>
            </a:pPr>
            <a:endParaRPr lang="en-GB" dirty="0"/>
          </a:p>
          <a:p>
            <a:pPr lvl="1">
              <a:spcBef>
                <a:spcPts val="600"/>
              </a:spcBef>
            </a:pPr>
            <a:endParaRPr lang="en-GB" dirty="0"/>
          </a:p>
          <a:p>
            <a:pPr lvl="1">
              <a:spcBef>
                <a:spcPts val="600"/>
              </a:spcBef>
            </a:pPr>
            <a:endParaRPr lang="en-GB" dirty="0"/>
          </a:p>
          <a:p>
            <a:pPr lvl="1">
              <a:spcBef>
                <a:spcPts val="600"/>
              </a:spcBef>
            </a:pPr>
            <a:endParaRPr lang="en-GB" sz="600" dirty="0"/>
          </a:p>
          <a:p>
            <a:pPr>
              <a:spcBef>
                <a:spcPts val="600"/>
              </a:spcBef>
            </a:pPr>
            <a:endParaRPr lang="en-GB" dirty="0"/>
          </a:p>
          <a:p>
            <a:pPr>
              <a:spcBef>
                <a:spcPts val="600"/>
              </a:spcBef>
            </a:pPr>
            <a:endParaRPr lang="en-GB" dirty="0"/>
          </a:p>
          <a:p>
            <a:pPr>
              <a:spcBef>
                <a:spcPts val="600"/>
              </a:spcBef>
            </a:pPr>
            <a:endParaRPr lang="en-GB" dirty="0"/>
          </a:p>
          <a:p>
            <a:pPr>
              <a:spcBef>
                <a:spcPts val="600"/>
              </a:spcBef>
            </a:pPr>
            <a:endParaRPr lang="en-GB" dirty="0"/>
          </a:p>
          <a:p>
            <a:pPr>
              <a:spcBef>
                <a:spcPts val="600"/>
              </a:spcBef>
            </a:pPr>
            <a:endParaRPr lang="en-GB" dirty="0"/>
          </a:p>
          <a:p>
            <a:pPr>
              <a:spcBef>
                <a:spcPts val="600"/>
              </a:spcBef>
            </a:pPr>
            <a:endParaRPr lang="en-GB" dirty="0"/>
          </a:p>
          <a:p>
            <a:pPr>
              <a:spcBef>
                <a:spcPts val="600"/>
              </a:spcBef>
            </a:pPr>
            <a:r>
              <a:rPr lang="en-GB" i="1" dirty="0"/>
              <a:t>“Any customer can have a car painted any colour that he wants so long as it is black”</a:t>
            </a:r>
          </a:p>
          <a:p>
            <a:endParaRPr lang="en-GB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07E6331-94B4-F14E-7B40-A2AC0788B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72" y="2216880"/>
            <a:ext cx="8304255" cy="257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08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CF5050-2FE7-D51A-3B42-49745B74F8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three</a:t>
            </a:r>
            <a:r>
              <a:rPr lang="it-IT" dirty="0"/>
              <a:t> -y</a:t>
            </a:r>
            <a:endParaRPr lang="en-GB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3CA410-E246-EACE-351E-80C846A06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9594" y="1507542"/>
            <a:ext cx="8818500" cy="4283658"/>
          </a:xfrm>
        </p:spPr>
        <p:txBody>
          <a:bodyPr/>
          <a:lstStyle/>
          <a:p>
            <a:r>
              <a:rPr lang="en-GB" b="1" dirty="0"/>
              <a:t>Hierarchy</a:t>
            </a:r>
            <a:r>
              <a:rPr lang="en-GB" dirty="0"/>
              <a:t>: brake system into smaller, understandable modules</a:t>
            </a:r>
          </a:p>
          <a:p>
            <a:endParaRPr lang="en-GB" dirty="0"/>
          </a:p>
          <a:p>
            <a:r>
              <a:rPr lang="en-GB" b="1" dirty="0"/>
              <a:t>Modularity</a:t>
            </a:r>
            <a:r>
              <a:rPr lang="en-GB" dirty="0"/>
              <a:t>: modules have clear functions and interfaces</a:t>
            </a:r>
          </a:p>
          <a:p>
            <a:endParaRPr lang="en-GB" b="1" dirty="0"/>
          </a:p>
          <a:p>
            <a:r>
              <a:rPr lang="en-GB" b="1" dirty="0"/>
              <a:t>Regularity</a:t>
            </a:r>
            <a:r>
              <a:rPr lang="en-GB" dirty="0"/>
              <a:t>: reuse uniform modules to simplify design</a:t>
            </a:r>
          </a:p>
          <a:p>
            <a:endParaRPr lang="en-GB" dirty="0"/>
          </a:p>
          <a:p>
            <a:r>
              <a:rPr lang="en-GB" dirty="0"/>
              <a:t>Ford Model T example: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car - engine - carburettor - smaller interchangeable parts (hierarchy)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coupling nut holds the fuel feed line to the intake elbow and it have a standardized diameter and thread pitch, tightened to a standardized torque by a standardized wrench (modularity)	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nut can be sourced from many suppliers if size is standard (regularity)</a:t>
            </a:r>
          </a:p>
        </p:txBody>
      </p:sp>
    </p:spTree>
    <p:extLst>
      <p:ext uri="{BB962C8B-B14F-4D97-AF65-F5344CB8AC3E}">
        <p14:creationId xmlns:p14="http://schemas.microsoft.com/office/powerpoint/2010/main" val="1290395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Digital Electronics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19550"/>
            <a:ext cx="8818500" cy="5317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/>
              <a:t>Analog</a:t>
            </a:r>
            <a:r>
              <a:rPr lang="en-GB" dirty="0"/>
              <a:t>: continuous voltages</a:t>
            </a:r>
          </a:p>
          <a:p>
            <a:r>
              <a:rPr lang="en-GB" b="1" dirty="0"/>
              <a:t>Digital</a:t>
            </a:r>
            <a:r>
              <a:rPr lang="en-GB" dirty="0"/>
              <a:t>: discrete voltages (simpler design, scalable systems)</a:t>
            </a:r>
          </a:p>
          <a:p>
            <a:pPr lvl="1">
              <a:spcBef>
                <a:spcPts val="0"/>
              </a:spcBef>
            </a:pPr>
            <a:r>
              <a:rPr lang="en-GB" dirty="0"/>
              <a:t>Digital devices (TVs, cameras, phones) replaced </a:t>
            </a:r>
            <a:r>
              <a:rPr lang="en-GB" dirty="0" err="1"/>
              <a:t>analog</a:t>
            </a:r>
            <a:r>
              <a:rPr lang="en-GB" dirty="0"/>
              <a:t> </a:t>
            </a:r>
            <a:r>
              <a:rPr lang="it-IT" dirty="0" err="1"/>
              <a:t>ones</a:t>
            </a:r>
            <a:r>
              <a:rPr lang="it-IT"/>
              <a:t>.</a:t>
            </a:r>
            <a:endParaRPr lang="en-GB" dirty="0"/>
          </a:p>
          <a:p>
            <a:r>
              <a:rPr lang="en-GB" dirty="0"/>
              <a:t>Info as </a:t>
            </a:r>
            <a:r>
              <a:rPr lang="en-GB" b="1" dirty="0"/>
              <a:t>discrete variables</a:t>
            </a:r>
          </a:p>
          <a:p>
            <a:endParaRPr lang="en-GB" b="1" dirty="0"/>
          </a:p>
          <a:p>
            <a:r>
              <a:rPr lang="en-GB" b="1" dirty="0"/>
              <a:t>Early digital</a:t>
            </a:r>
            <a:r>
              <a:rPr lang="en-GB" dirty="0"/>
              <a:t>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Modern digital</a:t>
            </a:r>
            <a:r>
              <a:rPr lang="en-GB" dirty="0"/>
              <a:t>: </a:t>
            </a:r>
          </a:p>
          <a:p>
            <a:pPr lvl="1">
              <a:spcBef>
                <a:spcPts val="0"/>
              </a:spcBef>
            </a:pPr>
            <a:r>
              <a:rPr lang="en-GB" b="1" dirty="0"/>
              <a:t>binary</a:t>
            </a:r>
            <a:r>
              <a:rPr lang="en-GB" dirty="0"/>
              <a:t> (“0” = low V, “1” = high V): only two levels for reliability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why only two? It is easier to distinguish between two voltages than ten…</a:t>
            </a:r>
          </a:p>
          <a:p>
            <a:pPr lvl="0"/>
            <a:endParaRPr lang="en-GB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956B2D2-224B-CBF5-56E5-0D93ED7AF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05" y="3016851"/>
            <a:ext cx="7772400" cy="213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49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Digitalization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19550"/>
            <a:ext cx="8818500" cy="5317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dirty="0"/>
          </a:p>
          <a:p>
            <a:pPr lvl="0"/>
            <a:endParaRPr lang="en-GB" dirty="0"/>
          </a:p>
        </p:txBody>
      </p:sp>
      <p:sp>
        <p:nvSpPr>
          <p:cNvPr id="4" name="Google Shape;84;p14">
            <a:extLst>
              <a:ext uri="{FF2B5EF4-FFF2-40B4-BE49-F238E27FC236}">
                <a16:creationId xmlns:a16="http://schemas.microsoft.com/office/drawing/2014/main" id="{F4D09BBD-B357-6547-1869-C5A2382FCC8B}"/>
              </a:ext>
            </a:extLst>
          </p:cNvPr>
          <p:cNvSpPr txBox="1">
            <a:spLocks/>
          </p:cNvSpPr>
          <p:nvPr/>
        </p:nvSpPr>
        <p:spPr>
          <a:xfrm>
            <a:off x="311700" y="1043733"/>
            <a:ext cx="8669550" cy="531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  <a:defRPr sz="17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○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dirty="0"/>
              <a:t>A </a:t>
            </a:r>
            <a:r>
              <a:rPr lang="en-GB" b="1" dirty="0"/>
              <a:t>physical phenomenon </a:t>
            </a:r>
            <a:r>
              <a:rPr lang="en-GB" dirty="0"/>
              <a:t>over time is </a:t>
            </a:r>
            <a:r>
              <a:rPr lang="en-GB" b="1" dirty="0"/>
              <a:t>continuous</a:t>
            </a:r>
            <a:endParaRPr lang="en-GB" dirty="0"/>
          </a:p>
          <a:p>
            <a:pPr lvl="1">
              <a:spcBef>
                <a:spcPts val="600"/>
              </a:spcBef>
            </a:pPr>
            <a:r>
              <a:rPr lang="en-GB" dirty="0"/>
              <a:t>e.g. temperature of a room, intensity of a light, force applied to an object, etc. </a:t>
            </a:r>
          </a:p>
          <a:p>
            <a:pPr lvl="1">
              <a:spcBef>
                <a:spcPts val="600"/>
              </a:spcBef>
            </a:pPr>
            <a:endParaRPr lang="en-GB" dirty="0"/>
          </a:p>
          <a:p>
            <a:pPr lvl="1">
              <a:spcBef>
                <a:spcPts val="600"/>
              </a:spcBef>
            </a:pPr>
            <a:endParaRPr lang="en-GB" dirty="0"/>
          </a:p>
          <a:p>
            <a:pPr lvl="1">
              <a:spcBef>
                <a:spcPts val="600"/>
              </a:spcBef>
            </a:pPr>
            <a:endParaRPr lang="en-GB" dirty="0"/>
          </a:p>
          <a:p>
            <a:pPr lvl="1">
              <a:spcBef>
                <a:spcPts val="600"/>
              </a:spcBef>
            </a:pPr>
            <a:endParaRPr lang="en-GB" dirty="0"/>
          </a:p>
          <a:p>
            <a:pPr lvl="1">
              <a:spcBef>
                <a:spcPts val="600"/>
              </a:spcBef>
            </a:pPr>
            <a:endParaRPr lang="en-GB" dirty="0"/>
          </a:p>
          <a:p>
            <a:pPr lvl="1">
              <a:spcBef>
                <a:spcPts val="600"/>
              </a:spcBef>
            </a:pPr>
            <a:endParaRPr lang="en-GB" dirty="0"/>
          </a:p>
          <a:p>
            <a:pPr lvl="1">
              <a:spcBef>
                <a:spcPts val="600"/>
              </a:spcBef>
            </a:pPr>
            <a:endParaRPr lang="en-GB" dirty="0"/>
          </a:p>
          <a:p>
            <a:pPr lvl="1">
              <a:spcBef>
                <a:spcPts val="600"/>
              </a:spcBef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590550" lvl="1" indent="0">
              <a:spcBef>
                <a:spcPts val="600"/>
              </a:spcBef>
              <a:buNone/>
            </a:pPr>
            <a:endParaRPr lang="en-GB" b="1" dirty="0"/>
          </a:p>
          <a:p>
            <a:pPr marL="590550" lvl="1" indent="0">
              <a:spcBef>
                <a:spcPts val="600"/>
              </a:spcBef>
              <a:buNone/>
            </a:pPr>
            <a:endParaRPr lang="en-GB" b="1" dirty="0"/>
          </a:p>
          <a:p>
            <a:pPr>
              <a:spcBef>
                <a:spcPts val="600"/>
              </a:spcBef>
            </a:pPr>
            <a:r>
              <a:rPr lang="en-GB" dirty="0"/>
              <a:t>We need to </a:t>
            </a:r>
            <a:r>
              <a:rPr lang="en-GB" b="1" dirty="0"/>
              <a:t>digitize</a:t>
            </a:r>
            <a:r>
              <a:rPr lang="en-GB" dirty="0"/>
              <a:t> the signal both </a:t>
            </a:r>
            <a:r>
              <a:rPr lang="en-GB" b="1" dirty="0"/>
              <a:t>in time </a:t>
            </a:r>
            <a:r>
              <a:rPr lang="en-GB" dirty="0"/>
              <a:t>and </a:t>
            </a:r>
            <a:r>
              <a:rPr lang="en-GB" b="1" dirty="0"/>
              <a:t>in amplitude</a:t>
            </a:r>
            <a:endParaRPr lang="en-GB" dirty="0"/>
          </a:p>
          <a:p>
            <a:pPr>
              <a:spcBef>
                <a:spcPts val="600"/>
              </a:spcBef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FADEAF2-6773-C4DE-5947-E6EA4F88C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75" y="2059848"/>
            <a:ext cx="7772400" cy="328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3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Sampling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19550"/>
            <a:ext cx="8818500" cy="5317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dirty="0"/>
          </a:p>
          <a:p>
            <a:pPr lvl="0"/>
            <a:endParaRPr lang="en-GB" dirty="0"/>
          </a:p>
        </p:txBody>
      </p:sp>
      <p:sp>
        <p:nvSpPr>
          <p:cNvPr id="4" name="Google Shape;84;p14">
            <a:extLst>
              <a:ext uri="{FF2B5EF4-FFF2-40B4-BE49-F238E27FC236}">
                <a16:creationId xmlns:a16="http://schemas.microsoft.com/office/drawing/2014/main" id="{F4D09BBD-B357-6547-1869-C5A2382FCC8B}"/>
              </a:ext>
            </a:extLst>
          </p:cNvPr>
          <p:cNvSpPr txBox="1">
            <a:spLocks/>
          </p:cNvSpPr>
          <p:nvPr/>
        </p:nvSpPr>
        <p:spPr>
          <a:xfrm>
            <a:off x="311700" y="1043733"/>
            <a:ext cx="8818500" cy="531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  <a:defRPr sz="17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○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20650" indent="0">
              <a:spcBef>
                <a:spcPts val="600"/>
              </a:spcBef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82A4D78-0F2F-2DC3-13EB-816A73EAD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07" y="1119550"/>
            <a:ext cx="8204786" cy="346016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C4199E4-6625-96AB-DBDF-5053C3EB5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4655532"/>
            <a:ext cx="3467100" cy="368300"/>
          </a:xfrm>
          <a:prstGeom prst="rect">
            <a:avLst/>
          </a:prstGeom>
        </p:spPr>
      </p:pic>
      <p:pic>
        <p:nvPicPr>
          <p:cNvPr id="7" name="Immagine 6" descr="Immagine che contiene Carattere, calligrafia, bianco, testo&#10;&#10;Il contenuto generato dall'IA potrebbe non essere corretto.">
            <a:extLst>
              <a:ext uri="{FF2B5EF4-FFF2-40B4-BE49-F238E27FC236}">
                <a16:creationId xmlns:a16="http://schemas.microsoft.com/office/drawing/2014/main" id="{9FAF8BD8-2096-0800-0331-9353D45E7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005" y="5165106"/>
            <a:ext cx="2628900" cy="546100"/>
          </a:xfrm>
          <a:prstGeom prst="rect">
            <a:avLst/>
          </a:prstGeom>
        </p:spPr>
      </p:pic>
      <p:pic>
        <p:nvPicPr>
          <p:cNvPr id="9" name="Immagine 8" descr="Immagine che contiene Carattere, testo, bianco, linea&#10;&#10;Il contenuto generato dall'IA potrebbe non essere corretto.">
            <a:extLst>
              <a:ext uri="{FF2B5EF4-FFF2-40B4-BE49-F238E27FC236}">
                <a16:creationId xmlns:a16="http://schemas.microsoft.com/office/drawing/2014/main" id="{67E749DF-D130-A818-DAFA-85F7FD3F3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" y="5776019"/>
            <a:ext cx="4737100" cy="7493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567A33F-830B-1474-8FBB-C15CA8D467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0754" y="5909369"/>
            <a:ext cx="1308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57187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8FA822B18A0634FB7342CF29752587A" ma:contentTypeVersion="12" ma:contentTypeDescription="Creare un nuovo documento." ma:contentTypeScope="" ma:versionID="4c8b1e8002f5a6c880c83187af115cef">
  <xsd:schema xmlns:xsd="http://www.w3.org/2001/XMLSchema" xmlns:xs="http://www.w3.org/2001/XMLSchema" xmlns:p="http://schemas.microsoft.com/office/2006/metadata/properties" xmlns:ns2="3bd0d43f-5e5b-43cd-b6fc-691bd77672c6" xmlns:ns3="e9b5433c-2372-4cb7-8bab-09518096b29b" targetNamespace="http://schemas.microsoft.com/office/2006/metadata/properties" ma:root="true" ma:fieldsID="618b708abf3b656f834d84e193700042" ns2:_="" ns3:_="">
    <xsd:import namespace="3bd0d43f-5e5b-43cd-b6fc-691bd77672c6"/>
    <xsd:import namespace="e9b5433c-2372-4cb7-8bab-09518096b2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d0d43f-5e5b-43cd-b6fc-691bd7767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b3f316dc-fb4b-4146-8b22-f4ef2efe4b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b5433c-2372-4cb7-8bab-09518096b29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c4bbe8c-9a55-4d5f-b385-d948ddfe6c4d}" ma:internalName="TaxCatchAll" ma:showField="CatchAllData" ma:web="e9b5433c-2372-4cb7-8bab-09518096b29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b5433c-2372-4cb7-8bab-09518096b29b" xsi:nil="true"/>
    <lcf76f155ced4ddcb4097134ff3c332f xmlns="3bd0d43f-5e5b-43cd-b6fc-691bd77672c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B23B4AD-95C5-4177-9D22-1B7D072639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d0d43f-5e5b-43cd-b6fc-691bd77672c6"/>
    <ds:schemaRef ds:uri="e9b5433c-2372-4cb7-8bab-09518096b2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3A5482-45D1-4D6B-9384-FC2E29837AC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9A2882-1356-4C48-B0DD-95DC1527B63A}">
  <ds:schemaRefs>
    <ds:schemaRef ds:uri="http://www.w3.org/XML/1998/namespace"/>
    <ds:schemaRef ds:uri="http://purl.org/dc/dcmitype/"/>
    <ds:schemaRef ds:uri="e9b5433c-2372-4cb7-8bab-09518096b29b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3bd0d43f-5e5b-43cd-b6fc-691bd77672c6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2655</TotalTime>
  <Words>537</Words>
  <Application>Microsoft Macintosh PowerPoint</Application>
  <PresentationFormat>Presentazione su schermo (4:3)</PresentationFormat>
  <Paragraphs>127</Paragraphs>
  <Slides>16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0" baseType="lpstr">
      <vt:lpstr>Arial</vt:lpstr>
      <vt:lpstr>Economica</vt:lpstr>
      <vt:lpstr>Open Sans</vt:lpstr>
      <vt:lpstr>Luxe</vt:lpstr>
      <vt:lpstr>The Digital Abstraction</vt:lpstr>
      <vt:lpstr>Index</vt:lpstr>
      <vt:lpstr>Complexity (1)</vt:lpstr>
      <vt:lpstr>Abstraction</vt:lpstr>
      <vt:lpstr>Discipline</vt:lpstr>
      <vt:lpstr>The three -y</vt:lpstr>
      <vt:lpstr>Digital Electronics</vt:lpstr>
      <vt:lpstr>Digitalization</vt:lpstr>
      <vt:lpstr>Sampling</vt:lpstr>
      <vt:lpstr>Quantization</vt:lpstr>
      <vt:lpstr>Digital signal</vt:lpstr>
      <vt:lpstr>The amount of information</vt:lpstr>
      <vt:lpstr>Interaction with the Physical World (1)</vt:lpstr>
      <vt:lpstr>Interaction with the Physical World (2)</vt:lpstr>
      <vt:lpstr>Interaction with the Physical World (3)</vt:lpstr>
      <vt:lpstr>Boole Algebra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Abstraction</dc:title>
  <dc:subject/>
  <dc:creator/>
  <cp:keywords/>
  <dc:description/>
  <cp:lastModifiedBy>Riccardo Berta</cp:lastModifiedBy>
  <cp:revision>17</cp:revision>
  <dcterms:modified xsi:type="dcterms:W3CDTF">2025-09-30T18:35:57Z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0x010100B8FA822B18A0634FB7342CF29752587A</vt:lpwstr>
  </property>
</Properties>
</file>